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handoutMasterIdLst>
    <p:handoutMasterId r:id="rId14"/>
  </p:handoutMasterIdLst>
  <p:sldIdLst>
    <p:sldId id="268" r:id="rId3"/>
    <p:sldId id="267" r:id="rId4"/>
    <p:sldId id="256" r:id="rId5"/>
    <p:sldId id="269" r:id="rId6"/>
    <p:sldId id="257" r:id="rId7"/>
    <p:sldId id="259" r:id="rId8"/>
    <p:sldId id="263" r:id="rId9"/>
    <p:sldId id="261" r:id="rId10"/>
    <p:sldId id="270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A865D-0E45-484C-8700-900A2D193FAE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C70B2D-1219-4853-B08C-D3F4E04A1639}">
      <dgm:prSet phldrT="[Text]" phldr="0" custT="1"/>
      <dgm:spPr/>
      <dgm:t>
        <a:bodyPr/>
        <a:lstStyle/>
        <a:p>
          <a:pPr>
            <a:buNone/>
          </a:pPr>
          <a:r>
            <a:rPr lang="en-US" sz="3200" b="1" i="1" dirty="0"/>
            <a:t>Cultural Preservation &amp; Identity</a:t>
          </a:r>
          <a:endParaRPr lang="en-US" sz="3200" b="1" i="1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20997FC-92C6-4E5A-AEA4-878679527AE7}" type="parTrans" cxnId="{F43ACA43-F2EF-48AE-B7F1-7A3F77BD2094}">
      <dgm:prSet/>
      <dgm:spPr/>
      <dgm:t>
        <a:bodyPr/>
        <a:lstStyle/>
        <a:p>
          <a:endParaRPr lang="en-US"/>
        </a:p>
      </dgm:t>
    </dgm:pt>
    <dgm:pt modelId="{9C9ED442-FBBA-4472-AFDD-27DCBD87B696}" type="sibTrans" cxnId="{F43ACA43-F2EF-48AE-B7F1-7A3F77BD2094}">
      <dgm:prSet/>
      <dgm:spPr/>
      <dgm:t>
        <a:bodyPr/>
        <a:lstStyle/>
        <a:p>
          <a:endParaRPr lang="en-US"/>
        </a:p>
      </dgm:t>
    </dgm:pt>
    <dgm:pt modelId="{DF476680-A61E-4433-84C1-B0470929E723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Safeguarding Heritage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8DE9C19-382A-481F-8A20-CC432AC98076}" type="parTrans" cxnId="{BD156614-C4FD-4B56-A863-DAED20FB37E5}">
      <dgm:prSet/>
      <dgm:spPr/>
      <dgm:t>
        <a:bodyPr/>
        <a:lstStyle/>
        <a:p>
          <a:endParaRPr lang="en-US"/>
        </a:p>
      </dgm:t>
    </dgm:pt>
    <dgm:pt modelId="{CA49D675-103E-4185-98C2-30F024B32E69}" type="sibTrans" cxnId="{BD156614-C4FD-4B56-A863-DAED20FB37E5}">
      <dgm:prSet/>
      <dgm:spPr/>
      <dgm:t>
        <a:bodyPr/>
        <a:lstStyle/>
        <a:p>
          <a:endParaRPr lang="en-US"/>
        </a:p>
      </dgm:t>
    </dgm:pt>
    <dgm:pt modelId="{D9547D84-30B2-401F-A8F8-D03D9C2DFBA9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Celebrating Authenticity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79A4C95-A5AE-472A-94AA-10DB25985851}" type="parTrans" cxnId="{F029D696-04CB-448E-B240-1D756ABF7FFF}">
      <dgm:prSet/>
      <dgm:spPr/>
      <dgm:t>
        <a:bodyPr/>
        <a:lstStyle/>
        <a:p>
          <a:endParaRPr lang="en-US"/>
        </a:p>
      </dgm:t>
    </dgm:pt>
    <dgm:pt modelId="{00724B39-79F0-417F-8E3D-9AC2CD8F9A4E}" type="sibTrans" cxnId="{F029D696-04CB-448E-B240-1D756ABF7FFF}">
      <dgm:prSet/>
      <dgm:spPr/>
      <dgm:t>
        <a:bodyPr/>
        <a:lstStyle/>
        <a:p>
          <a:endParaRPr lang="en-US"/>
        </a:p>
      </dgm:t>
    </dgm:pt>
    <dgm:pt modelId="{FAA79BC0-3628-4416-8994-1737B3D2A92B}">
      <dgm:prSet phldrT="[Text]" custT="1"/>
      <dgm:spPr/>
      <dgm:t>
        <a:bodyPr/>
        <a:lstStyle/>
        <a:p>
          <a:pPr>
            <a:buNone/>
          </a:pPr>
          <a:r>
            <a:rPr lang="en-US" sz="3200" b="1" i="1" dirty="0"/>
            <a:t>Economic Justice &amp; Livelihood</a:t>
          </a:r>
          <a:endParaRPr lang="en-US" sz="3200" b="1" i="1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3F5C9C6-8085-40D3-8F9D-EE36F0CDC7ED}" type="parTrans" cxnId="{58B890F9-248E-4903-AB70-A67FC90ADA11}">
      <dgm:prSet/>
      <dgm:spPr/>
      <dgm:t>
        <a:bodyPr/>
        <a:lstStyle/>
        <a:p>
          <a:endParaRPr lang="en-US"/>
        </a:p>
      </dgm:t>
    </dgm:pt>
    <dgm:pt modelId="{9C407AEE-55F1-4E1D-8FDD-56390D356E6C}" type="sibTrans" cxnId="{58B890F9-248E-4903-AB70-A67FC90ADA11}">
      <dgm:prSet/>
      <dgm:spPr/>
      <dgm:t>
        <a:bodyPr/>
        <a:lstStyle/>
        <a:p>
          <a:endParaRPr lang="en-US"/>
        </a:p>
      </dgm:t>
    </dgm:pt>
    <dgm:pt modelId="{35A513A3-1D11-4DB4-B374-DA19DACB60F1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Direct-to-Artisan Sales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A58ABF7-EEA8-48D6-9AC0-35D92DE873F4}" type="parTrans" cxnId="{64F66C9F-732B-4229-BDC7-8061B012AB57}">
      <dgm:prSet/>
      <dgm:spPr/>
      <dgm:t>
        <a:bodyPr/>
        <a:lstStyle/>
        <a:p>
          <a:endParaRPr lang="en-US"/>
        </a:p>
      </dgm:t>
    </dgm:pt>
    <dgm:pt modelId="{0D7B8799-EE3D-4A40-BB63-5057F8946267}" type="sibTrans" cxnId="{64F66C9F-732B-4229-BDC7-8061B012AB57}">
      <dgm:prSet/>
      <dgm:spPr/>
      <dgm:t>
        <a:bodyPr/>
        <a:lstStyle/>
        <a:p>
          <a:endParaRPr lang="en-US"/>
        </a:p>
      </dgm:t>
    </dgm:pt>
    <dgm:pt modelId="{EBB52854-5C77-426D-BFD1-8EEADD764B10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Financial Stability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E69BD64-A8CB-4707-B593-05201885F35C}" type="parTrans" cxnId="{FD042A0F-8890-4AD7-AAA8-5F0CBCF0D789}">
      <dgm:prSet/>
      <dgm:spPr/>
      <dgm:t>
        <a:bodyPr/>
        <a:lstStyle/>
        <a:p>
          <a:endParaRPr lang="en-US"/>
        </a:p>
      </dgm:t>
    </dgm:pt>
    <dgm:pt modelId="{1FD7F024-2549-4723-9752-30DA7FD9FE81}" type="sibTrans" cxnId="{FD042A0F-8890-4AD7-AAA8-5F0CBCF0D789}">
      <dgm:prSet/>
      <dgm:spPr/>
      <dgm:t>
        <a:bodyPr/>
        <a:lstStyle/>
        <a:p>
          <a:endParaRPr lang="en-US"/>
        </a:p>
      </dgm:t>
    </dgm:pt>
    <dgm:pt modelId="{A365D0B7-D958-4659-8D54-17CC7308DD5B}">
      <dgm:prSet phldrT="[Text]" custT="1"/>
      <dgm:spPr/>
      <dgm:t>
        <a:bodyPr/>
        <a:lstStyle/>
        <a:p>
          <a:pPr>
            <a:buNone/>
          </a:pPr>
          <a:r>
            <a:rPr lang="en-US" sz="3200" b="1" i="1" dirty="0">
              <a:latin typeface="Cambria" panose="02040503050406030204" pitchFamily="18" charset="0"/>
              <a:ea typeface="Cambria" panose="02040503050406030204" pitchFamily="18" charset="0"/>
            </a:rPr>
            <a:t>Digital Inclusion &amp; Market Reach</a:t>
          </a:r>
        </a:p>
      </dgm:t>
    </dgm:pt>
    <dgm:pt modelId="{C9ED66C2-7188-4CFA-8CD1-DF466C6FEEA7}" type="parTrans" cxnId="{8BC051B8-F890-45A3-B464-A184A72081F8}">
      <dgm:prSet/>
      <dgm:spPr/>
      <dgm:t>
        <a:bodyPr/>
        <a:lstStyle/>
        <a:p>
          <a:endParaRPr lang="en-US"/>
        </a:p>
      </dgm:t>
    </dgm:pt>
    <dgm:pt modelId="{D1737865-AED4-4943-8F14-19ABF271DB3E}" type="sibTrans" cxnId="{8BC051B8-F890-45A3-B464-A184A72081F8}">
      <dgm:prSet/>
      <dgm:spPr/>
      <dgm:t>
        <a:bodyPr/>
        <a:lstStyle/>
        <a:p>
          <a:endParaRPr lang="en-US"/>
        </a:p>
      </dgm:t>
    </dgm:pt>
    <dgm:pt modelId="{87562214-D1D5-4BE6-9D3B-4A6B4BBBDAD2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Global Market Access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6671F31-F709-4031-A8CE-7042171A0075}" type="parTrans" cxnId="{A20457F6-5C84-4453-A69C-F40346B11A12}">
      <dgm:prSet/>
      <dgm:spPr/>
      <dgm:t>
        <a:bodyPr/>
        <a:lstStyle/>
        <a:p>
          <a:endParaRPr lang="en-US"/>
        </a:p>
      </dgm:t>
    </dgm:pt>
    <dgm:pt modelId="{99F1A061-DF31-4D4A-88B8-725DF227BF0D}" type="sibTrans" cxnId="{A20457F6-5C84-4453-A69C-F40346B11A12}">
      <dgm:prSet/>
      <dgm:spPr/>
      <dgm:t>
        <a:bodyPr/>
        <a:lstStyle/>
        <a:p>
          <a:endParaRPr lang="en-US"/>
        </a:p>
      </dgm:t>
    </dgm:pt>
    <dgm:pt modelId="{ECB8E7A3-6832-4A3F-9FCF-13B6DBF5FA3B}">
      <dgm:prSet phldrT="[Text]" phldr="0" custT="1"/>
      <dgm:spPr/>
      <dgm:t>
        <a:bodyPr/>
        <a:lstStyle/>
        <a:p>
          <a:r>
            <a:rPr lang="en-US" sz="2400" b="0" i="0" dirty="0">
              <a:latin typeface="Cambria" panose="02040503050406030204" pitchFamily="18" charset="0"/>
              <a:ea typeface="Cambria" panose="02040503050406030204" pitchFamily="18" charset="0"/>
            </a:rPr>
            <a:t>Low-Barrier Entry</a:t>
          </a:r>
          <a:endParaRPr lang="en-US" sz="2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8AD447E-CCD7-4B1D-9729-A4F5D6FE5052}" type="parTrans" cxnId="{C39462D6-F240-4247-8DBA-A54709F857ED}">
      <dgm:prSet/>
      <dgm:spPr/>
      <dgm:t>
        <a:bodyPr/>
        <a:lstStyle/>
        <a:p>
          <a:endParaRPr lang="en-US"/>
        </a:p>
      </dgm:t>
    </dgm:pt>
    <dgm:pt modelId="{43352994-02BC-49E0-AD4A-C8E90210E539}" type="sibTrans" cxnId="{C39462D6-F240-4247-8DBA-A54709F857ED}">
      <dgm:prSet/>
      <dgm:spPr/>
      <dgm:t>
        <a:bodyPr/>
        <a:lstStyle/>
        <a:p>
          <a:endParaRPr lang="en-US"/>
        </a:p>
      </dgm:t>
    </dgm:pt>
    <dgm:pt modelId="{6C7331B5-4364-42C7-83A8-E194EBA9658D}" type="pres">
      <dgm:prSet presAssocID="{7FEA865D-0E45-484C-8700-900A2D193FAE}" presName="Name0" presStyleCnt="0">
        <dgm:presLayoutVars>
          <dgm:dir/>
          <dgm:animLvl val="lvl"/>
          <dgm:resizeHandles val="exact"/>
        </dgm:presLayoutVars>
      </dgm:prSet>
      <dgm:spPr/>
    </dgm:pt>
    <dgm:pt modelId="{21DAB2E8-7E3A-40BF-8BC1-62A92A8FCF2A}" type="pres">
      <dgm:prSet presAssocID="{9EC70B2D-1219-4853-B08C-D3F4E04A1639}" presName="linNode" presStyleCnt="0"/>
      <dgm:spPr/>
    </dgm:pt>
    <dgm:pt modelId="{896FC864-E262-4FA6-9E5B-CFCEE1B6B93F}" type="pres">
      <dgm:prSet presAssocID="{9EC70B2D-1219-4853-B08C-D3F4E04A1639}" presName="parentText" presStyleLbl="node1" presStyleIdx="0" presStyleCnt="3" custLinFactNeighborX="-517" custLinFactNeighborY="1540">
        <dgm:presLayoutVars>
          <dgm:chMax val="1"/>
          <dgm:bulletEnabled val="1"/>
        </dgm:presLayoutVars>
      </dgm:prSet>
      <dgm:spPr/>
    </dgm:pt>
    <dgm:pt modelId="{45A95639-9B58-4C57-A923-2DFD60051BAB}" type="pres">
      <dgm:prSet presAssocID="{9EC70B2D-1219-4853-B08C-D3F4E04A1639}" presName="descendantText" presStyleLbl="alignAccFollowNode1" presStyleIdx="0" presStyleCnt="3">
        <dgm:presLayoutVars>
          <dgm:bulletEnabled val="1"/>
        </dgm:presLayoutVars>
      </dgm:prSet>
      <dgm:spPr/>
    </dgm:pt>
    <dgm:pt modelId="{83E17057-7169-4C03-ACB1-F688B7842A40}" type="pres">
      <dgm:prSet presAssocID="{9C9ED442-FBBA-4472-AFDD-27DCBD87B696}" presName="sp" presStyleCnt="0"/>
      <dgm:spPr/>
    </dgm:pt>
    <dgm:pt modelId="{299DC3E3-A729-4F9C-A8FD-7A4A6E739F4A}" type="pres">
      <dgm:prSet presAssocID="{FAA79BC0-3628-4416-8994-1737B3D2A92B}" presName="linNode" presStyleCnt="0"/>
      <dgm:spPr/>
    </dgm:pt>
    <dgm:pt modelId="{8621DBC5-3874-4B1E-A106-46D9C6FA8848}" type="pres">
      <dgm:prSet presAssocID="{FAA79BC0-3628-4416-8994-1737B3D2A92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4F0F369-C9F2-4952-B468-BE5044C9CAF4}" type="pres">
      <dgm:prSet presAssocID="{FAA79BC0-3628-4416-8994-1737B3D2A92B}" presName="descendantText" presStyleLbl="alignAccFollowNode1" presStyleIdx="1" presStyleCnt="3">
        <dgm:presLayoutVars>
          <dgm:bulletEnabled val="1"/>
        </dgm:presLayoutVars>
      </dgm:prSet>
      <dgm:spPr/>
    </dgm:pt>
    <dgm:pt modelId="{E5647421-1375-4BC7-8580-4E6431B5FC97}" type="pres">
      <dgm:prSet presAssocID="{9C407AEE-55F1-4E1D-8FDD-56390D356E6C}" presName="sp" presStyleCnt="0"/>
      <dgm:spPr/>
    </dgm:pt>
    <dgm:pt modelId="{2A9A5EDF-B0C8-493A-A1E6-E4EFB00D3B4E}" type="pres">
      <dgm:prSet presAssocID="{A365D0B7-D958-4659-8D54-17CC7308DD5B}" presName="linNode" presStyleCnt="0"/>
      <dgm:spPr/>
    </dgm:pt>
    <dgm:pt modelId="{D3FFED10-22FA-4138-8BF5-49DAD750FD2D}" type="pres">
      <dgm:prSet presAssocID="{A365D0B7-D958-4659-8D54-17CC7308DD5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806F115-FC90-4C0C-931A-2D64C92049E5}" type="pres">
      <dgm:prSet presAssocID="{A365D0B7-D958-4659-8D54-17CC7308DD5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9013E0C-B5F1-455B-B2F4-FDF9505DD7C4}" type="presOf" srcId="{A365D0B7-D958-4659-8D54-17CC7308DD5B}" destId="{D3FFED10-22FA-4138-8BF5-49DAD750FD2D}" srcOrd="0" destOrd="0" presId="urn:microsoft.com/office/officeart/2005/8/layout/vList5"/>
    <dgm:cxn modelId="{FD042A0F-8890-4AD7-AAA8-5F0CBCF0D789}" srcId="{FAA79BC0-3628-4416-8994-1737B3D2A92B}" destId="{EBB52854-5C77-426D-BFD1-8EEADD764B10}" srcOrd="1" destOrd="0" parTransId="{FE69BD64-A8CB-4707-B593-05201885F35C}" sibTransId="{1FD7F024-2549-4723-9752-30DA7FD9FE81}"/>
    <dgm:cxn modelId="{BD156614-C4FD-4B56-A863-DAED20FB37E5}" srcId="{9EC70B2D-1219-4853-B08C-D3F4E04A1639}" destId="{DF476680-A61E-4433-84C1-B0470929E723}" srcOrd="0" destOrd="0" parTransId="{D8DE9C19-382A-481F-8A20-CC432AC98076}" sibTransId="{CA49D675-103E-4185-98C2-30F024B32E69}"/>
    <dgm:cxn modelId="{333FB01F-5169-49F0-B433-372A001315E1}" type="presOf" srcId="{DF476680-A61E-4433-84C1-B0470929E723}" destId="{45A95639-9B58-4C57-A923-2DFD60051BAB}" srcOrd="0" destOrd="0" presId="urn:microsoft.com/office/officeart/2005/8/layout/vList5"/>
    <dgm:cxn modelId="{F43ACA43-F2EF-48AE-B7F1-7A3F77BD2094}" srcId="{7FEA865D-0E45-484C-8700-900A2D193FAE}" destId="{9EC70B2D-1219-4853-B08C-D3F4E04A1639}" srcOrd="0" destOrd="0" parTransId="{620997FC-92C6-4E5A-AEA4-878679527AE7}" sibTransId="{9C9ED442-FBBA-4472-AFDD-27DCBD87B696}"/>
    <dgm:cxn modelId="{018C5169-C39B-4C7E-887D-A3341EDEE12C}" type="presOf" srcId="{ECB8E7A3-6832-4A3F-9FCF-13B6DBF5FA3B}" destId="{B806F115-FC90-4C0C-931A-2D64C92049E5}" srcOrd="0" destOrd="1" presId="urn:microsoft.com/office/officeart/2005/8/layout/vList5"/>
    <dgm:cxn modelId="{A096B670-A4F7-43AE-89D6-80C15CA67902}" type="presOf" srcId="{35A513A3-1D11-4DB4-B374-DA19DACB60F1}" destId="{94F0F369-C9F2-4952-B468-BE5044C9CAF4}" srcOrd="0" destOrd="0" presId="urn:microsoft.com/office/officeart/2005/8/layout/vList5"/>
    <dgm:cxn modelId="{B882E079-A21A-4D37-935D-0C280C7BF36D}" type="presOf" srcId="{EBB52854-5C77-426D-BFD1-8EEADD764B10}" destId="{94F0F369-C9F2-4952-B468-BE5044C9CAF4}" srcOrd="0" destOrd="1" presId="urn:microsoft.com/office/officeart/2005/8/layout/vList5"/>
    <dgm:cxn modelId="{8D1EA58C-DD30-4CE9-9F46-31BA52BB3C86}" type="presOf" srcId="{7FEA865D-0E45-484C-8700-900A2D193FAE}" destId="{6C7331B5-4364-42C7-83A8-E194EBA9658D}" srcOrd="0" destOrd="0" presId="urn:microsoft.com/office/officeart/2005/8/layout/vList5"/>
    <dgm:cxn modelId="{55A09294-4B30-4FE5-AA9B-9287CDFADAA3}" type="presOf" srcId="{9EC70B2D-1219-4853-B08C-D3F4E04A1639}" destId="{896FC864-E262-4FA6-9E5B-CFCEE1B6B93F}" srcOrd="0" destOrd="0" presId="urn:microsoft.com/office/officeart/2005/8/layout/vList5"/>
    <dgm:cxn modelId="{F029D696-04CB-448E-B240-1D756ABF7FFF}" srcId="{9EC70B2D-1219-4853-B08C-D3F4E04A1639}" destId="{D9547D84-30B2-401F-A8F8-D03D9C2DFBA9}" srcOrd="1" destOrd="0" parTransId="{279A4C95-A5AE-472A-94AA-10DB25985851}" sibTransId="{00724B39-79F0-417F-8E3D-9AC2CD8F9A4E}"/>
    <dgm:cxn modelId="{585B139A-472B-40EF-A1B4-F49644B731A0}" type="presOf" srcId="{D9547D84-30B2-401F-A8F8-D03D9C2DFBA9}" destId="{45A95639-9B58-4C57-A923-2DFD60051BAB}" srcOrd="0" destOrd="1" presId="urn:microsoft.com/office/officeart/2005/8/layout/vList5"/>
    <dgm:cxn modelId="{64F66C9F-732B-4229-BDC7-8061B012AB57}" srcId="{FAA79BC0-3628-4416-8994-1737B3D2A92B}" destId="{35A513A3-1D11-4DB4-B374-DA19DACB60F1}" srcOrd="0" destOrd="0" parTransId="{EA58ABF7-EEA8-48D6-9AC0-35D92DE873F4}" sibTransId="{0D7B8799-EE3D-4A40-BB63-5057F8946267}"/>
    <dgm:cxn modelId="{8BC051B8-F890-45A3-B464-A184A72081F8}" srcId="{7FEA865D-0E45-484C-8700-900A2D193FAE}" destId="{A365D0B7-D958-4659-8D54-17CC7308DD5B}" srcOrd="2" destOrd="0" parTransId="{C9ED66C2-7188-4CFA-8CD1-DF466C6FEEA7}" sibTransId="{D1737865-AED4-4943-8F14-19ABF271DB3E}"/>
    <dgm:cxn modelId="{2EE78BC2-4CA9-4745-9AD3-837F0449FB13}" type="presOf" srcId="{FAA79BC0-3628-4416-8994-1737B3D2A92B}" destId="{8621DBC5-3874-4B1E-A106-46D9C6FA8848}" srcOrd="0" destOrd="0" presId="urn:microsoft.com/office/officeart/2005/8/layout/vList5"/>
    <dgm:cxn modelId="{C39462D6-F240-4247-8DBA-A54709F857ED}" srcId="{A365D0B7-D958-4659-8D54-17CC7308DD5B}" destId="{ECB8E7A3-6832-4A3F-9FCF-13B6DBF5FA3B}" srcOrd="1" destOrd="0" parTransId="{68AD447E-CCD7-4B1D-9729-A4F5D6FE5052}" sibTransId="{43352994-02BC-49E0-AD4A-C8E90210E539}"/>
    <dgm:cxn modelId="{A20457F6-5C84-4453-A69C-F40346B11A12}" srcId="{A365D0B7-D958-4659-8D54-17CC7308DD5B}" destId="{87562214-D1D5-4BE6-9D3B-4A6B4BBBDAD2}" srcOrd="0" destOrd="0" parTransId="{96671F31-F709-4031-A8CE-7042171A0075}" sibTransId="{99F1A061-DF31-4D4A-88B8-725DF227BF0D}"/>
    <dgm:cxn modelId="{58B890F9-248E-4903-AB70-A67FC90ADA11}" srcId="{7FEA865D-0E45-484C-8700-900A2D193FAE}" destId="{FAA79BC0-3628-4416-8994-1737B3D2A92B}" srcOrd="1" destOrd="0" parTransId="{33F5C9C6-8085-40D3-8F9D-EE36F0CDC7ED}" sibTransId="{9C407AEE-55F1-4E1D-8FDD-56390D356E6C}"/>
    <dgm:cxn modelId="{DF6DEBFB-ED07-452F-82C4-ACE1B4A93E82}" type="presOf" srcId="{87562214-D1D5-4BE6-9D3B-4A6B4BBBDAD2}" destId="{B806F115-FC90-4C0C-931A-2D64C92049E5}" srcOrd="0" destOrd="0" presId="urn:microsoft.com/office/officeart/2005/8/layout/vList5"/>
    <dgm:cxn modelId="{14004953-7F76-4927-9DFF-2C9DFF5FFE46}" type="presParOf" srcId="{6C7331B5-4364-42C7-83A8-E194EBA9658D}" destId="{21DAB2E8-7E3A-40BF-8BC1-62A92A8FCF2A}" srcOrd="0" destOrd="0" presId="urn:microsoft.com/office/officeart/2005/8/layout/vList5"/>
    <dgm:cxn modelId="{608B538D-F356-46AF-8B9A-85096C0EB327}" type="presParOf" srcId="{21DAB2E8-7E3A-40BF-8BC1-62A92A8FCF2A}" destId="{896FC864-E262-4FA6-9E5B-CFCEE1B6B93F}" srcOrd="0" destOrd="0" presId="urn:microsoft.com/office/officeart/2005/8/layout/vList5"/>
    <dgm:cxn modelId="{AC3716E2-5918-498F-B983-28388697C772}" type="presParOf" srcId="{21DAB2E8-7E3A-40BF-8BC1-62A92A8FCF2A}" destId="{45A95639-9B58-4C57-A923-2DFD60051BAB}" srcOrd="1" destOrd="0" presId="urn:microsoft.com/office/officeart/2005/8/layout/vList5"/>
    <dgm:cxn modelId="{03B8DC33-3F00-4B99-BEFA-213BA83BC8E9}" type="presParOf" srcId="{6C7331B5-4364-42C7-83A8-E194EBA9658D}" destId="{83E17057-7169-4C03-ACB1-F688B7842A40}" srcOrd="1" destOrd="0" presId="urn:microsoft.com/office/officeart/2005/8/layout/vList5"/>
    <dgm:cxn modelId="{113520AB-25C6-45A3-AA12-513A0E4C3614}" type="presParOf" srcId="{6C7331B5-4364-42C7-83A8-E194EBA9658D}" destId="{299DC3E3-A729-4F9C-A8FD-7A4A6E739F4A}" srcOrd="2" destOrd="0" presId="urn:microsoft.com/office/officeart/2005/8/layout/vList5"/>
    <dgm:cxn modelId="{80BABDC7-6613-46EC-A66F-ACE9934BFAB5}" type="presParOf" srcId="{299DC3E3-A729-4F9C-A8FD-7A4A6E739F4A}" destId="{8621DBC5-3874-4B1E-A106-46D9C6FA8848}" srcOrd="0" destOrd="0" presId="urn:microsoft.com/office/officeart/2005/8/layout/vList5"/>
    <dgm:cxn modelId="{3EEA305C-0A12-425D-9F25-9B025EF4E41D}" type="presParOf" srcId="{299DC3E3-A729-4F9C-A8FD-7A4A6E739F4A}" destId="{94F0F369-C9F2-4952-B468-BE5044C9CAF4}" srcOrd="1" destOrd="0" presId="urn:microsoft.com/office/officeart/2005/8/layout/vList5"/>
    <dgm:cxn modelId="{C3F348EA-853B-459F-86D7-D1C2300EB413}" type="presParOf" srcId="{6C7331B5-4364-42C7-83A8-E194EBA9658D}" destId="{E5647421-1375-4BC7-8580-4E6431B5FC97}" srcOrd="3" destOrd="0" presId="urn:microsoft.com/office/officeart/2005/8/layout/vList5"/>
    <dgm:cxn modelId="{1CFBBD66-6D42-4CAA-A405-61D22D37564B}" type="presParOf" srcId="{6C7331B5-4364-42C7-83A8-E194EBA9658D}" destId="{2A9A5EDF-B0C8-493A-A1E6-E4EFB00D3B4E}" srcOrd="4" destOrd="0" presId="urn:microsoft.com/office/officeart/2005/8/layout/vList5"/>
    <dgm:cxn modelId="{7644AA19-29C2-4389-AFE2-F2C6E02F16D1}" type="presParOf" srcId="{2A9A5EDF-B0C8-493A-A1E6-E4EFB00D3B4E}" destId="{D3FFED10-22FA-4138-8BF5-49DAD750FD2D}" srcOrd="0" destOrd="0" presId="urn:microsoft.com/office/officeart/2005/8/layout/vList5"/>
    <dgm:cxn modelId="{00063D02-790B-4B0D-8179-94E4E4B20B66}" type="presParOf" srcId="{2A9A5EDF-B0C8-493A-A1E6-E4EFB00D3B4E}" destId="{B806F115-FC90-4C0C-931A-2D64C92049E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F0FE7A-2BE7-4B2D-9469-B985BD7270FF}" type="doc">
      <dgm:prSet loTypeId="urn:microsoft.com/office/officeart/2005/8/layout/h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7E80B2C-6843-4828-AE70-274E34B798E7}">
      <dgm:prSet phldrT="[Text]"/>
      <dgm:spPr/>
      <dgm:t>
        <a:bodyPr/>
        <a:lstStyle/>
        <a:p>
          <a:pPr>
            <a:buNone/>
          </a:pPr>
          <a:r>
            <a:rPr lang="en-US" b="1" i="0" dirty="0"/>
            <a:t>Logistics and Fulfillment Gap</a:t>
          </a:r>
          <a:endParaRPr lang="en-US" b="1" dirty="0"/>
        </a:p>
      </dgm:t>
    </dgm:pt>
    <dgm:pt modelId="{3017F536-9934-4653-9801-7DC51F9F7586}" type="parTrans" cxnId="{4411DB31-30A2-4503-BBFB-40C94242863B}">
      <dgm:prSet/>
      <dgm:spPr/>
      <dgm:t>
        <a:bodyPr/>
        <a:lstStyle/>
        <a:p>
          <a:endParaRPr lang="en-US"/>
        </a:p>
      </dgm:t>
    </dgm:pt>
    <dgm:pt modelId="{3BA1FA60-720B-49B3-8364-606191607231}" type="sibTrans" cxnId="{4411DB31-30A2-4503-BBFB-40C94242863B}">
      <dgm:prSet/>
      <dgm:spPr/>
      <dgm:t>
        <a:bodyPr/>
        <a:lstStyle/>
        <a:p>
          <a:endParaRPr lang="en-US"/>
        </a:p>
      </dgm:t>
    </dgm:pt>
    <dgm:pt modelId="{011907A3-18A3-4A05-A99B-D618F555EB9C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2000" b="1" i="0" dirty="0">
              <a:latin typeface="+mn-lt"/>
              <a:cs typeface="Anek Bangla" pitchFamily="2" charset="0"/>
            </a:rPr>
            <a:t>Management </a:t>
          </a:r>
          <a:endParaRPr lang="en-US" sz="2000" b="1" dirty="0">
            <a:latin typeface="Anek Bangla" pitchFamily="2" charset="0"/>
            <a:cs typeface="Anek Bangla" pitchFamily="2" charset="0"/>
          </a:endParaRPr>
        </a:p>
      </dgm:t>
    </dgm:pt>
    <dgm:pt modelId="{2F88906F-57AD-4E4A-87B5-741971548B35}" type="parTrans" cxnId="{BEAE4322-91BE-4DA5-9157-41D2421C1999}">
      <dgm:prSet/>
      <dgm:spPr/>
      <dgm:t>
        <a:bodyPr/>
        <a:lstStyle/>
        <a:p>
          <a:endParaRPr lang="en-US"/>
        </a:p>
      </dgm:t>
    </dgm:pt>
    <dgm:pt modelId="{F7D904D2-7539-4B81-89A4-3FD50BBEACC4}" type="sibTrans" cxnId="{BEAE4322-91BE-4DA5-9157-41D2421C1999}">
      <dgm:prSet/>
      <dgm:spPr/>
      <dgm:t>
        <a:bodyPr/>
        <a:lstStyle/>
        <a:p>
          <a:endParaRPr lang="en-US"/>
        </a:p>
      </dgm:t>
    </dgm:pt>
    <dgm:pt modelId="{209E25BE-769B-43D7-A32A-278465956747}">
      <dgm:prSet phldrT="[Text]"/>
      <dgm:spPr/>
      <dgm:t>
        <a:bodyPr/>
        <a:lstStyle/>
        <a:p>
          <a:pPr>
            <a:buNone/>
          </a:pPr>
          <a:r>
            <a:rPr lang="en-US" b="1" i="0" dirty="0"/>
            <a:t>Financial and Accounting Gap</a:t>
          </a:r>
          <a:endParaRPr lang="en-US" b="1" dirty="0"/>
        </a:p>
      </dgm:t>
    </dgm:pt>
    <dgm:pt modelId="{D4CF6552-893E-4D6F-B9E3-F00A3E6FC41C}" type="parTrans" cxnId="{E57985B5-2B9F-405D-AC12-0A85602DEB7E}">
      <dgm:prSet/>
      <dgm:spPr/>
      <dgm:t>
        <a:bodyPr/>
        <a:lstStyle/>
        <a:p>
          <a:endParaRPr lang="en-US"/>
        </a:p>
      </dgm:t>
    </dgm:pt>
    <dgm:pt modelId="{92A73E56-56B5-4B1D-81B7-BA5CB290A2AE}" type="sibTrans" cxnId="{E57985B5-2B9F-405D-AC12-0A85602DEB7E}">
      <dgm:prSet/>
      <dgm:spPr/>
      <dgm:t>
        <a:bodyPr/>
        <a:lstStyle/>
        <a:p>
          <a:endParaRPr lang="en-US"/>
        </a:p>
      </dgm:t>
    </dgm:pt>
    <dgm:pt modelId="{CC18816A-C245-43E3-9A5B-F9359C30FDE3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800" b="1" i="0" dirty="0">
              <a:latin typeface="+mn-lt"/>
              <a:ea typeface="Cambria" panose="02040503050406030204" pitchFamily="18" charset="0"/>
              <a:cs typeface="Anek Bangla Expanded ExtraBold" pitchFamily="2" charset="0"/>
            </a:rPr>
            <a:t>Secure Transaction Logging</a:t>
          </a:r>
          <a:endParaRPr lang="en-US" sz="1800" b="1" dirty="0">
            <a:latin typeface="+mn-lt"/>
            <a:ea typeface="Cambria" panose="02040503050406030204" pitchFamily="18" charset="0"/>
            <a:cs typeface="Anek Bangla Expanded ExtraBold" pitchFamily="2" charset="0"/>
          </a:endParaRPr>
        </a:p>
      </dgm:t>
    </dgm:pt>
    <dgm:pt modelId="{41758018-6650-4861-8795-431C12212C40}" type="parTrans" cxnId="{D559993C-CD7D-4564-9DFF-875DF8CAD194}">
      <dgm:prSet/>
      <dgm:spPr/>
      <dgm:t>
        <a:bodyPr/>
        <a:lstStyle/>
        <a:p>
          <a:endParaRPr lang="en-US"/>
        </a:p>
      </dgm:t>
    </dgm:pt>
    <dgm:pt modelId="{0BC052FB-D4F2-48E1-A6F9-8B3B5FC4A770}" type="sibTrans" cxnId="{D559993C-CD7D-4564-9DFF-875DF8CAD194}">
      <dgm:prSet/>
      <dgm:spPr/>
      <dgm:t>
        <a:bodyPr/>
        <a:lstStyle/>
        <a:p>
          <a:endParaRPr lang="en-US"/>
        </a:p>
      </dgm:t>
    </dgm:pt>
    <dgm:pt modelId="{F5631E46-3D30-4CDB-8CEE-C4035FAAAD27}">
      <dgm:prSet phldrT="[Text]"/>
      <dgm:spPr/>
      <dgm:t>
        <a:bodyPr/>
        <a:lstStyle/>
        <a:p>
          <a:pPr>
            <a:buNone/>
          </a:pPr>
          <a:r>
            <a:rPr lang="en-US" b="1" i="0" dirty="0"/>
            <a:t>UX and Literacy Gap</a:t>
          </a:r>
          <a:endParaRPr lang="en-US" b="1" dirty="0"/>
        </a:p>
      </dgm:t>
    </dgm:pt>
    <dgm:pt modelId="{F73F0FE9-0640-4DFB-AACE-2603B2B328FF}" type="parTrans" cxnId="{090B12AB-5FBE-4D51-B866-A0173DC0A203}">
      <dgm:prSet/>
      <dgm:spPr/>
      <dgm:t>
        <a:bodyPr/>
        <a:lstStyle/>
        <a:p>
          <a:endParaRPr lang="en-US"/>
        </a:p>
      </dgm:t>
    </dgm:pt>
    <dgm:pt modelId="{442243A1-4921-4384-80AC-8FBB8D203B80}" type="sibTrans" cxnId="{090B12AB-5FBE-4D51-B866-A0173DC0A203}">
      <dgm:prSet/>
      <dgm:spPr/>
      <dgm:t>
        <a:bodyPr/>
        <a:lstStyle/>
        <a:p>
          <a:endParaRPr lang="en-US"/>
        </a:p>
      </dgm:t>
    </dgm:pt>
    <dgm:pt modelId="{1899FE0D-CB2A-4F62-9CE3-0C3BFE976340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800" b="1" i="0" dirty="0">
              <a:latin typeface="+mn-lt"/>
              <a:cs typeface="Anek Bangla Condensed Medium" pitchFamily="2" charset="0"/>
            </a:rPr>
            <a:t>Simple Listing Interface</a:t>
          </a:r>
          <a:endParaRPr lang="en-US" sz="1800" b="1" dirty="0">
            <a:latin typeface="+mn-lt"/>
            <a:cs typeface="Anek Bangla Condensed" pitchFamily="2" charset="0"/>
          </a:endParaRPr>
        </a:p>
      </dgm:t>
    </dgm:pt>
    <dgm:pt modelId="{AB9CAE7F-5993-4E9F-B824-AD5DC1C1EF28}" type="parTrans" cxnId="{596D6EB3-990E-4D73-8748-F94C1701E0FE}">
      <dgm:prSet/>
      <dgm:spPr/>
      <dgm:t>
        <a:bodyPr/>
        <a:lstStyle/>
        <a:p>
          <a:endParaRPr lang="en-US"/>
        </a:p>
      </dgm:t>
    </dgm:pt>
    <dgm:pt modelId="{36A74193-4DE8-453B-9A6F-27B277DB76DA}" type="sibTrans" cxnId="{596D6EB3-990E-4D73-8748-F94C1701E0FE}">
      <dgm:prSet/>
      <dgm:spPr/>
      <dgm:t>
        <a:bodyPr/>
        <a:lstStyle/>
        <a:p>
          <a:endParaRPr lang="en-US"/>
        </a:p>
      </dgm:t>
    </dgm:pt>
    <dgm:pt modelId="{916DB27A-C139-45BF-93E2-DA822F744D8D}">
      <dgm:prSet custT="1"/>
      <dgm:spPr/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800" b="1" i="0" dirty="0">
              <a:latin typeface="+mn-lt"/>
              <a:cs typeface="Anek Bangla Condensed ExtraBold" pitchFamily="2" charset="0"/>
            </a:rPr>
            <a:t>Language Support</a:t>
          </a:r>
          <a:endParaRPr lang="en-US" sz="1800" b="1" i="1" dirty="0">
            <a:latin typeface="+mn-lt"/>
            <a:cs typeface="Anek Bangla" pitchFamily="2" charset="0"/>
          </a:endParaRPr>
        </a:p>
      </dgm:t>
    </dgm:pt>
    <dgm:pt modelId="{54FAB2B7-C3FE-4878-9926-AE85A282FD97}" type="parTrans" cxnId="{62289612-4CFA-4127-B5C7-E1DBE322EEC0}">
      <dgm:prSet/>
      <dgm:spPr/>
      <dgm:t>
        <a:bodyPr/>
        <a:lstStyle/>
        <a:p>
          <a:endParaRPr lang="en-US"/>
        </a:p>
      </dgm:t>
    </dgm:pt>
    <dgm:pt modelId="{508369D7-544E-4EB1-AFA6-2DFBF6293C6D}" type="sibTrans" cxnId="{62289612-4CFA-4127-B5C7-E1DBE322EEC0}">
      <dgm:prSet/>
      <dgm:spPr/>
      <dgm:t>
        <a:bodyPr/>
        <a:lstStyle/>
        <a:p>
          <a:endParaRPr lang="en-US"/>
        </a:p>
      </dgm:t>
    </dgm:pt>
    <dgm:pt modelId="{75F2575F-BAF0-4FD0-8AE1-353FC52CE2F7}">
      <dgm:prSet custT="1"/>
      <dgm:spPr/>
      <dgm:t>
        <a:bodyPr/>
        <a:lstStyle/>
        <a:p>
          <a:pPr algn="ctr">
            <a:buNone/>
          </a:pPr>
          <a:r>
            <a:rPr lang="en-US" sz="2000" b="0" i="0" dirty="0">
              <a:latin typeface="+mn-lt"/>
              <a:ea typeface="Cambria" panose="02040503050406030204" pitchFamily="18" charset="0"/>
              <a:cs typeface="Anek Bangla Condensed Medium" pitchFamily="2" charset="0"/>
            </a:rPr>
            <a:t>The artisan sells unique, one-of-a-kind mats locally at the bazar. Due to the digital literacy gap, they cannot be expected to master a complex inventory system and thus they can’t reach the customers on a wider range beyond just the village</a:t>
          </a:r>
          <a:r>
            <a:rPr lang="en-US" sz="1600" b="0" i="0" dirty="0">
              <a:latin typeface="+mn-lt"/>
              <a:ea typeface="Cambria" panose="02040503050406030204" pitchFamily="18" charset="0"/>
              <a:cs typeface="Anek Bangla Condensed Medium" pitchFamily="2" charset="0"/>
            </a:rPr>
            <a:t>.</a:t>
          </a:r>
        </a:p>
      </dgm:t>
    </dgm:pt>
    <dgm:pt modelId="{E0B87CF7-8A9F-4C4F-A99D-5369ECC68B5F}" type="parTrans" cxnId="{E8ADDDB5-12BF-4C84-8DA0-38A3EC330F13}">
      <dgm:prSet/>
      <dgm:spPr/>
      <dgm:t>
        <a:bodyPr/>
        <a:lstStyle/>
        <a:p>
          <a:endParaRPr lang="en-US"/>
        </a:p>
      </dgm:t>
    </dgm:pt>
    <dgm:pt modelId="{D97EF0B9-34C5-4AFC-9211-889810C475B4}" type="sibTrans" cxnId="{E8ADDDB5-12BF-4C84-8DA0-38A3EC330F13}">
      <dgm:prSet/>
      <dgm:spPr/>
      <dgm:t>
        <a:bodyPr/>
        <a:lstStyle/>
        <a:p>
          <a:endParaRPr lang="en-US"/>
        </a:p>
      </dgm:t>
    </dgm:pt>
    <dgm:pt modelId="{8839B5D3-E3F6-4336-A7BC-151FEA30ADC8}">
      <dgm:prSet phldrT="[Text]" custT="1"/>
      <dgm:spPr/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600" b="0" i="0" dirty="0">
              <a:latin typeface="+mn-lt"/>
            </a:rPr>
            <a:t> </a:t>
          </a:r>
          <a:r>
            <a:rPr lang="en-US" sz="1600" b="0" i="0" dirty="0">
              <a:latin typeface="+mn-lt"/>
              <a:cs typeface="Anek Bangla Condensed" pitchFamily="2" charset="0"/>
            </a:rPr>
            <a:t>The system currently does not track financial data in a way that simplifies future tax liabilities or financial reporting required for formal business operations.</a:t>
          </a:r>
          <a:endParaRPr lang="en-US" sz="1500" b="1" dirty="0">
            <a:latin typeface="+mn-lt"/>
            <a:cs typeface="Anek Bangla Condensed" pitchFamily="2" charset="0"/>
          </a:endParaRPr>
        </a:p>
      </dgm:t>
    </dgm:pt>
    <dgm:pt modelId="{86A950B3-F607-49C9-AAC6-D148079D00BB}" type="parTrans" cxnId="{560DC5DA-8D79-4C6D-B993-BCECDE795F6A}">
      <dgm:prSet/>
      <dgm:spPr/>
      <dgm:t>
        <a:bodyPr/>
        <a:lstStyle/>
        <a:p>
          <a:endParaRPr lang="en-US"/>
        </a:p>
      </dgm:t>
    </dgm:pt>
    <dgm:pt modelId="{652835A5-267E-40BF-88DC-E37A2CD49B17}" type="sibTrans" cxnId="{560DC5DA-8D79-4C6D-B993-BCECDE795F6A}">
      <dgm:prSet/>
      <dgm:spPr/>
      <dgm:t>
        <a:bodyPr/>
        <a:lstStyle/>
        <a:p>
          <a:endParaRPr lang="en-US"/>
        </a:p>
      </dgm:t>
    </dgm:pt>
    <dgm:pt modelId="{D556D3A2-6243-402F-9CA0-BD5AF12C84DC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0" i="0" dirty="0"/>
            <a:t> </a:t>
          </a:r>
          <a:r>
            <a:rPr lang="en-US" sz="1600" b="0" i="0" dirty="0">
              <a:latin typeface="+mn-lt"/>
              <a:cs typeface="Anek Bangla Condensed Medium" pitchFamily="2" charset="0"/>
            </a:rPr>
            <a:t>We know a buyer agreed to buy, but we don't have a secure, digital record of the actual payment process (e.g., payment via bKash, Nagad, or bank card). This record is separate from the sales log and is essential for financial proof.</a:t>
          </a:r>
          <a:endParaRPr lang="en-US" sz="1600" dirty="0">
            <a:latin typeface="+mn-lt"/>
            <a:cs typeface="Anek Bangla Condensed Medium" pitchFamily="2" charset="0"/>
          </a:endParaRPr>
        </a:p>
      </dgm:t>
    </dgm:pt>
    <dgm:pt modelId="{8F78A307-CDA6-412C-BB94-5FAE9B77C165}" type="parTrans" cxnId="{4B35C888-3E96-4DB7-831C-E598CD0C20B0}">
      <dgm:prSet/>
      <dgm:spPr/>
      <dgm:t>
        <a:bodyPr/>
        <a:lstStyle/>
        <a:p>
          <a:endParaRPr lang="en-US"/>
        </a:p>
      </dgm:t>
    </dgm:pt>
    <dgm:pt modelId="{A4EC98A2-4FF2-454C-80D3-C7C75EA40D95}" type="sibTrans" cxnId="{4B35C888-3E96-4DB7-831C-E598CD0C20B0}">
      <dgm:prSet/>
      <dgm:spPr/>
      <dgm:t>
        <a:bodyPr/>
        <a:lstStyle/>
        <a:p>
          <a:endParaRPr lang="en-US"/>
        </a:p>
      </dgm:t>
    </dgm:pt>
    <dgm:pt modelId="{87D11330-B6A5-4B1D-B392-F3F8F6F700B9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0" i="0" dirty="0">
              <a:latin typeface="+mn-lt"/>
              <a:cs typeface="Anek Bangla Condensed" pitchFamily="2" charset="0"/>
            </a:rPr>
            <a:t>Most artisans are not digitally literate enough to navigate complex forms, manage multiple settings, or write lengthy descriptions required by existing e-commerce sites.</a:t>
          </a:r>
          <a:endParaRPr lang="en-US" sz="1600" dirty="0">
            <a:latin typeface="+mn-lt"/>
            <a:cs typeface="Anek Bangla Condensed" pitchFamily="2" charset="0"/>
          </a:endParaRPr>
        </a:p>
      </dgm:t>
    </dgm:pt>
    <dgm:pt modelId="{EC4619DF-D5BF-4950-8516-B0BDF0775709}" type="parTrans" cxnId="{F17A4885-F908-4A16-94AC-D5B4C461976E}">
      <dgm:prSet/>
      <dgm:spPr/>
      <dgm:t>
        <a:bodyPr/>
        <a:lstStyle/>
        <a:p>
          <a:endParaRPr lang="en-US"/>
        </a:p>
      </dgm:t>
    </dgm:pt>
    <dgm:pt modelId="{9F11244F-6D04-465B-A9D8-751F57FE9047}" type="sibTrans" cxnId="{F17A4885-F908-4A16-94AC-D5B4C461976E}">
      <dgm:prSet/>
      <dgm:spPr/>
      <dgm:t>
        <a:bodyPr/>
        <a:lstStyle/>
        <a:p>
          <a:endParaRPr lang="en-US"/>
        </a:p>
      </dgm:t>
    </dgm:pt>
    <dgm:pt modelId="{6C6438AF-DF92-4B84-A957-1E3CDFD1846C}">
      <dgm:prSet custT="1"/>
      <dgm:spPr/>
      <dgm:t>
        <a:bodyPr/>
        <a:lstStyle/>
        <a:p>
          <a:pPr algn="ctr">
            <a:lnSpc>
              <a:spcPct val="90000"/>
            </a:lnSpc>
            <a:buNone/>
          </a:pPr>
          <a:r>
            <a:rPr lang="en-US" sz="1600" b="0" i="0" dirty="0">
              <a:latin typeface="+mn-lt"/>
              <a:cs typeface="Anek Bangla" pitchFamily="2" charset="0"/>
            </a:rPr>
            <a:t>Existing platforms primarily use English, which is a barrier for rural artisans who need to input data and communicate in </a:t>
          </a:r>
          <a:r>
            <a:rPr lang="en-US" sz="1600" b="1" i="0" dirty="0">
              <a:latin typeface="+mn-lt"/>
              <a:cs typeface="Anek Bangla" pitchFamily="2" charset="0"/>
            </a:rPr>
            <a:t>Bangla</a:t>
          </a:r>
          <a:r>
            <a:rPr lang="en-US" sz="1600" b="0" i="0" dirty="0">
              <a:latin typeface="+mn-lt"/>
              <a:cs typeface="Anek Bangla" pitchFamily="2" charset="0"/>
            </a:rPr>
            <a:t>.</a:t>
          </a:r>
          <a:endParaRPr lang="en-US" sz="1600" b="1" i="1" dirty="0">
            <a:latin typeface="+mn-lt"/>
            <a:cs typeface="Anek Bangla" pitchFamily="2" charset="0"/>
          </a:endParaRPr>
        </a:p>
      </dgm:t>
    </dgm:pt>
    <dgm:pt modelId="{6411ACAD-30E6-48C8-BA7C-EEBCA50BBE38}" type="parTrans" cxnId="{A4A21CBE-46F5-4ED4-ADE9-1D688683AD6E}">
      <dgm:prSet/>
      <dgm:spPr/>
      <dgm:t>
        <a:bodyPr/>
        <a:lstStyle/>
        <a:p>
          <a:endParaRPr lang="en-US"/>
        </a:p>
      </dgm:t>
    </dgm:pt>
    <dgm:pt modelId="{E2F83B9A-DCFE-44CF-A3AE-3B694A3D5E4C}" type="sibTrans" cxnId="{A4A21CBE-46F5-4ED4-ADE9-1D688683AD6E}">
      <dgm:prSet/>
      <dgm:spPr/>
      <dgm:t>
        <a:bodyPr/>
        <a:lstStyle/>
        <a:p>
          <a:endParaRPr lang="en-US"/>
        </a:p>
      </dgm:t>
    </dgm:pt>
    <dgm:pt modelId="{CA12053D-8572-436C-A5E2-CB2C10625597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endParaRPr lang="en-US" sz="1600" dirty="0">
            <a:latin typeface="+mn-lt"/>
            <a:cs typeface="Anek Bangla Condensed" pitchFamily="2" charset="0"/>
          </a:endParaRPr>
        </a:p>
      </dgm:t>
    </dgm:pt>
    <dgm:pt modelId="{273236FB-1060-43A4-88F6-355DE8C92DA1}" type="parTrans" cxnId="{413E926A-E0DF-44DB-95F3-938BE93F3DCC}">
      <dgm:prSet/>
      <dgm:spPr/>
      <dgm:t>
        <a:bodyPr/>
        <a:lstStyle/>
        <a:p>
          <a:endParaRPr lang="en-US"/>
        </a:p>
      </dgm:t>
    </dgm:pt>
    <dgm:pt modelId="{26C8E814-A321-468C-A339-F638A5750047}" type="sibTrans" cxnId="{413E926A-E0DF-44DB-95F3-938BE93F3DCC}">
      <dgm:prSet/>
      <dgm:spPr/>
      <dgm:t>
        <a:bodyPr/>
        <a:lstStyle/>
        <a:p>
          <a:endParaRPr lang="en-US"/>
        </a:p>
      </dgm:t>
    </dgm:pt>
    <dgm:pt modelId="{689BF79A-3383-4FB6-BCE6-DACC8F262AFA}">
      <dgm:prSet phldrT="[Text]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 b="1" i="0" dirty="0">
              <a:latin typeface="+mn-lt"/>
              <a:cs typeface="Anek Bangla" pitchFamily="2" charset="0"/>
            </a:rPr>
            <a:t>Tax and Compliance Reporting:</a:t>
          </a:r>
          <a:endParaRPr lang="en-US" sz="1600" b="1" dirty="0">
            <a:latin typeface="+mn-lt"/>
            <a:cs typeface="Anek Bangla Condensed Medium" pitchFamily="2" charset="0"/>
          </a:endParaRPr>
        </a:p>
      </dgm:t>
    </dgm:pt>
    <dgm:pt modelId="{64B80B87-B7D7-48C3-8909-F7FD18198815}" type="parTrans" cxnId="{56DC5B83-5048-42EE-AE81-A41A51B5CD6A}">
      <dgm:prSet/>
      <dgm:spPr/>
      <dgm:t>
        <a:bodyPr/>
        <a:lstStyle/>
        <a:p>
          <a:endParaRPr lang="en-US"/>
        </a:p>
      </dgm:t>
    </dgm:pt>
    <dgm:pt modelId="{25E17628-C6B4-4047-81D0-3FD4F89EDCC6}" type="sibTrans" cxnId="{56DC5B83-5048-42EE-AE81-A41A51B5CD6A}">
      <dgm:prSet/>
      <dgm:spPr/>
      <dgm:t>
        <a:bodyPr/>
        <a:lstStyle/>
        <a:p>
          <a:endParaRPr lang="en-US"/>
        </a:p>
      </dgm:t>
    </dgm:pt>
    <dgm:pt modelId="{2D811F3D-0436-4AA0-86E2-85272C0E4838}" type="pres">
      <dgm:prSet presAssocID="{68F0FE7A-2BE7-4B2D-9469-B985BD7270FF}" presName="linearFlow" presStyleCnt="0">
        <dgm:presLayoutVars>
          <dgm:dir/>
          <dgm:animLvl val="lvl"/>
          <dgm:resizeHandles/>
        </dgm:presLayoutVars>
      </dgm:prSet>
      <dgm:spPr/>
    </dgm:pt>
    <dgm:pt modelId="{D6213FB5-6070-49A9-A248-797E2EDF6D27}" type="pres">
      <dgm:prSet presAssocID="{57E80B2C-6843-4828-AE70-274E34B798E7}" presName="compositeNode" presStyleCnt="0">
        <dgm:presLayoutVars>
          <dgm:bulletEnabled val="1"/>
        </dgm:presLayoutVars>
      </dgm:prSet>
      <dgm:spPr/>
    </dgm:pt>
    <dgm:pt modelId="{2982DD4D-4B3E-4E68-89CF-EC3D7E5D9EF4}" type="pres">
      <dgm:prSet presAssocID="{57E80B2C-6843-4828-AE70-274E34B798E7}" presName="image" presStyleLbl="fgImgPlace1" presStyleIdx="0" presStyleCnt="3" custLinFactNeighborX="19005" custLinFactNeighborY="633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F97EF7C4-0F91-4BF6-8770-F63D816B1E5E}" type="pres">
      <dgm:prSet presAssocID="{57E80B2C-6843-4828-AE70-274E34B798E7}" presName="childNode" presStyleLbl="node1" presStyleIdx="0" presStyleCnt="3" custScaleX="125709" custScaleY="101326" custLinFactNeighborX="15802" custLinFactNeighborY="-125">
        <dgm:presLayoutVars>
          <dgm:bulletEnabled val="1"/>
        </dgm:presLayoutVars>
      </dgm:prSet>
      <dgm:spPr/>
    </dgm:pt>
    <dgm:pt modelId="{C3C41173-BB72-4331-B2A8-79A0A0066106}" type="pres">
      <dgm:prSet presAssocID="{57E80B2C-6843-4828-AE70-274E34B798E7}" presName="parentNode" presStyleLbl="revTx" presStyleIdx="0" presStyleCnt="3" custScaleX="115333" custLinFactNeighborX="23530" custLinFactNeighborY="768">
        <dgm:presLayoutVars>
          <dgm:chMax val="0"/>
          <dgm:bulletEnabled val="1"/>
        </dgm:presLayoutVars>
      </dgm:prSet>
      <dgm:spPr/>
    </dgm:pt>
    <dgm:pt modelId="{01F324D7-A160-4A0D-AC26-4291318F86A5}" type="pres">
      <dgm:prSet presAssocID="{3BA1FA60-720B-49B3-8364-606191607231}" presName="sibTrans" presStyleCnt="0"/>
      <dgm:spPr/>
    </dgm:pt>
    <dgm:pt modelId="{A351D5CE-8C1E-498D-AD92-F409F3BB86D6}" type="pres">
      <dgm:prSet presAssocID="{209E25BE-769B-43D7-A32A-278465956747}" presName="compositeNode" presStyleCnt="0">
        <dgm:presLayoutVars>
          <dgm:bulletEnabled val="1"/>
        </dgm:presLayoutVars>
      </dgm:prSet>
      <dgm:spPr/>
    </dgm:pt>
    <dgm:pt modelId="{E6BB55A1-A5E2-4322-B53F-A08A7717A025}" type="pres">
      <dgm:prSet presAssocID="{209E25BE-769B-43D7-A32A-278465956747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837AD7D-0FCD-4B02-B1C7-16AEC743C2BF}" type="pres">
      <dgm:prSet presAssocID="{209E25BE-769B-43D7-A32A-278465956747}" presName="childNode" presStyleLbl="node1" presStyleIdx="1" presStyleCnt="3" custScaleX="130741" custScaleY="98529" custLinFactNeighborX="3093" custLinFactNeighborY="569">
        <dgm:presLayoutVars>
          <dgm:bulletEnabled val="1"/>
        </dgm:presLayoutVars>
      </dgm:prSet>
      <dgm:spPr/>
    </dgm:pt>
    <dgm:pt modelId="{3D930980-0A9E-4D70-BBA5-A2606001BC12}" type="pres">
      <dgm:prSet presAssocID="{209E25BE-769B-43D7-A32A-278465956747}" presName="parentNode" presStyleLbl="revTx" presStyleIdx="1" presStyleCnt="3" custScaleX="121085" custScaleY="100159" custLinFactNeighborX="-43440" custLinFactNeighborY="-511">
        <dgm:presLayoutVars>
          <dgm:chMax val="0"/>
          <dgm:bulletEnabled val="1"/>
        </dgm:presLayoutVars>
      </dgm:prSet>
      <dgm:spPr/>
    </dgm:pt>
    <dgm:pt modelId="{88970C81-DB63-4AAF-BC37-31B00D053680}" type="pres">
      <dgm:prSet presAssocID="{92A73E56-56B5-4B1D-81B7-BA5CB290A2AE}" presName="sibTrans" presStyleCnt="0"/>
      <dgm:spPr/>
    </dgm:pt>
    <dgm:pt modelId="{BA150592-FC47-4240-AA0D-1A36C97C3125}" type="pres">
      <dgm:prSet presAssocID="{F5631E46-3D30-4CDB-8CEE-C4035FAAAD27}" presName="compositeNode" presStyleCnt="0">
        <dgm:presLayoutVars>
          <dgm:bulletEnabled val="1"/>
        </dgm:presLayoutVars>
      </dgm:prSet>
      <dgm:spPr/>
    </dgm:pt>
    <dgm:pt modelId="{DBB3257F-5C53-406E-B201-8C77FFF3563C}" type="pres">
      <dgm:prSet presAssocID="{F5631E46-3D30-4CDB-8CEE-C4035FAAAD27}" presName="image" presStyleLbl="fgImgPlace1" presStyleIdx="2" presStyleCnt="3" custLinFactNeighborX="-40219" custLinFactNeighborY="986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359D894-E324-4903-9FD7-6E6078804A78}" type="pres">
      <dgm:prSet presAssocID="{F5631E46-3D30-4CDB-8CEE-C4035FAAAD27}" presName="childNode" presStyleLbl="node1" presStyleIdx="2" presStyleCnt="3" custScaleX="141614" custLinFactNeighborX="-2814" custLinFactNeighborY="1548">
        <dgm:presLayoutVars>
          <dgm:bulletEnabled val="1"/>
        </dgm:presLayoutVars>
      </dgm:prSet>
      <dgm:spPr/>
    </dgm:pt>
    <dgm:pt modelId="{8506E49C-7198-4018-B139-642360355E40}" type="pres">
      <dgm:prSet presAssocID="{F5631E46-3D30-4CDB-8CEE-C4035FAAAD27}" presName="parentNode" presStyleLbl="revTx" presStyleIdx="2" presStyleCnt="3" custScaleX="124119" custScaleY="97453" custLinFactNeighborX="-97829" custLinFactNeighborY="10481">
        <dgm:presLayoutVars>
          <dgm:chMax val="0"/>
          <dgm:bulletEnabled val="1"/>
        </dgm:presLayoutVars>
      </dgm:prSet>
      <dgm:spPr/>
    </dgm:pt>
  </dgm:ptLst>
  <dgm:cxnLst>
    <dgm:cxn modelId="{09DAC500-9ACE-4410-8C9D-14E6E9170C28}" type="presOf" srcId="{68F0FE7A-2BE7-4B2D-9469-B985BD7270FF}" destId="{2D811F3D-0436-4AA0-86E2-85272C0E4838}" srcOrd="0" destOrd="0" presId="urn:microsoft.com/office/officeart/2005/8/layout/hList2"/>
    <dgm:cxn modelId="{C26C0D0C-5925-4AE3-A1F4-DC6F70A10224}" type="presOf" srcId="{CC18816A-C245-43E3-9A5B-F9359C30FDE3}" destId="{8837AD7D-0FCD-4B02-B1C7-16AEC743C2BF}" srcOrd="0" destOrd="0" presId="urn:microsoft.com/office/officeart/2005/8/layout/hList2"/>
    <dgm:cxn modelId="{62289612-4CFA-4127-B5C7-E1DBE322EEC0}" srcId="{F5631E46-3D30-4CDB-8CEE-C4035FAAAD27}" destId="{916DB27A-C139-45BF-93E2-DA822F744D8D}" srcOrd="3" destOrd="0" parTransId="{54FAB2B7-C3FE-4878-9926-AE85A282FD97}" sibTransId="{508369D7-544E-4EB1-AFA6-2DFBF6293C6D}"/>
    <dgm:cxn modelId="{E9FEF915-B6F4-4CAD-AD3C-D108176EFB62}" type="presOf" srcId="{D556D3A2-6243-402F-9CA0-BD5AF12C84DC}" destId="{8837AD7D-0FCD-4B02-B1C7-16AEC743C2BF}" srcOrd="0" destOrd="1" presId="urn:microsoft.com/office/officeart/2005/8/layout/hList2"/>
    <dgm:cxn modelId="{EA05F118-A4B5-4D08-A12E-BB88F2DFEE8A}" type="presOf" srcId="{87D11330-B6A5-4B1D-B392-F3F8F6F700B9}" destId="{8359D894-E324-4903-9FD7-6E6078804A78}" srcOrd="0" destOrd="1" presId="urn:microsoft.com/office/officeart/2005/8/layout/hList2"/>
    <dgm:cxn modelId="{C1B3661F-79BA-45FD-B39E-C4FCA58DBEF1}" type="presOf" srcId="{CA12053D-8572-436C-A5E2-CB2C10625597}" destId="{8359D894-E324-4903-9FD7-6E6078804A78}" srcOrd="0" destOrd="2" presId="urn:microsoft.com/office/officeart/2005/8/layout/hList2"/>
    <dgm:cxn modelId="{E183BD20-5F33-42AA-A7EB-5866CC3C41CC}" type="presOf" srcId="{6C6438AF-DF92-4B84-A957-1E3CDFD1846C}" destId="{8359D894-E324-4903-9FD7-6E6078804A78}" srcOrd="0" destOrd="4" presId="urn:microsoft.com/office/officeart/2005/8/layout/hList2"/>
    <dgm:cxn modelId="{BEAE4322-91BE-4DA5-9157-41D2421C1999}" srcId="{57E80B2C-6843-4828-AE70-274E34B798E7}" destId="{011907A3-18A3-4A05-A99B-D618F555EB9C}" srcOrd="0" destOrd="0" parTransId="{2F88906F-57AD-4E4A-87B5-741971548B35}" sibTransId="{F7D904D2-7539-4B81-89A4-3FD50BBEACC4}"/>
    <dgm:cxn modelId="{4411DB31-30A2-4503-BBFB-40C94242863B}" srcId="{68F0FE7A-2BE7-4B2D-9469-B985BD7270FF}" destId="{57E80B2C-6843-4828-AE70-274E34B798E7}" srcOrd="0" destOrd="0" parTransId="{3017F536-9934-4653-9801-7DC51F9F7586}" sibTransId="{3BA1FA60-720B-49B3-8364-606191607231}"/>
    <dgm:cxn modelId="{AB78323A-39A2-44A5-85B3-B0F79E7E2F40}" type="presOf" srcId="{011907A3-18A3-4A05-A99B-D618F555EB9C}" destId="{F97EF7C4-0F91-4BF6-8770-F63D816B1E5E}" srcOrd="0" destOrd="0" presId="urn:microsoft.com/office/officeart/2005/8/layout/hList2"/>
    <dgm:cxn modelId="{D559993C-CD7D-4564-9DFF-875DF8CAD194}" srcId="{209E25BE-769B-43D7-A32A-278465956747}" destId="{CC18816A-C245-43E3-9A5B-F9359C30FDE3}" srcOrd="0" destOrd="0" parTransId="{41758018-6650-4861-8795-431C12212C40}" sibTransId="{0BC052FB-D4F2-48E1-A6F9-8B3B5FC4A770}"/>
    <dgm:cxn modelId="{66916064-50D9-4A77-9DC9-D7829D3D935C}" type="presOf" srcId="{57E80B2C-6843-4828-AE70-274E34B798E7}" destId="{C3C41173-BB72-4331-B2A8-79A0A0066106}" srcOrd="0" destOrd="0" presId="urn:microsoft.com/office/officeart/2005/8/layout/hList2"/>
    <dgm:cxn modelId="{413E926A-E0DF-44DB-95F3-938BE93F3DCC}" srcId="{F5631E46-3D30-4CDB-8CEE-C4035FAAAD27}" destId="{CA12053D-8572-436C-A5E2-CB2C10625597}" srcOrd="2" destOrd="0" parTransId="{273236FB-1060-43A4-88F6-355DE8C92DA1}" sibTransId="{26C8E814-A321-468C-A339-F638A5750047}"/>
    <dgm:cxn modelId="{2BE8BF7D-1DAC-4A60-8015-957F6FAA1611}" type="presOf" srcId="{689BF79A-3383-4FB6-BCE6-DACC8F262AFA}" destId="{8837AD7D-0FCD-4B02-B1C7-16AEC743C2BF}" srcOrd="0" destOrd="2" presId="urn:microsoft.com/office/officeart/2005/8/layout/hList2"/>
    <dgm:cxn modelId="{C039FD80-B563-41F2-80DF-FDFDD5E6FAB6}" type="presOf" srcId="{209E25BE-769B-43D7-A32A-278465956747}" destId="{3D930980-0A9E-4D70-BBA5-A2606001BC12}" srcOrd="0" destOrd="0" presId="urn:microsoft.com/office/officeart/2005/8/layout/hList2"/>
    <dgm:cxn modelId="{56DC5B83-5048-42EE-AE81-A41A51B5CD6A}" srcId="{209E25BE-769B-43D7-A32A-278465956747}" destId="{689BF79A-3383-4FB6-BCE6-DACC8F262AFA}" srcOrd="2" destOrd="0" parTransId="{64B80B87-B7D7-48C3-8909-F7FD18198815}" sibTransId="{25E17628-C6B4-4047-81D0-3FD4F89EDCC6}"/>
    <dgm:cxn modelId="{F17A4885-F908-4A16-94AC-D5B4C461976E}" srcId="{F5631E46-3D30-4CDB-8CEE-C4035FAAAD27}" destId="{87D11330-B6A5-4B1D-B392-F3F8F6F700B9}" srcOrd="1" destOrd="0" parTransId="{EC4619DF-D5BF-4950-8516-B0BDF0775709}" sibTransId="{9F11244F-6D04-465B-A9D8-751F57FE9047}"/>
    <dgm:cxn modelId="{4B35C888-3E96-4DB7-831C-E598CD0C20B0}" srcId="{209E25BE-769B-43D7-A32A-278465956747}" destId="{D556D3A2-6243-402F-9CA0-BD5AF12C84DC}" srcOrd="1" destOrd="0" parTransId="{8F78A307-CDA6-412C-BB94-5FAE9B77C165}" sibTransId="{A4EC98A2-4FF2-454C-80D3-C7C75EA40D95}"/>
    <dgm:cxn modelId="{DC50B28E-A29D-45CA-B85C-4CAF3848A1B7}" type="presOf" srcId="{F5631E46-3D30-4CDB-8CEE-C4035FAAAD27}" destId="{8506E49C-7198-4018-B139-642360355E40}" srcOrd="0" destOrd="0" presId="urn:microsoft.com/office/officeart/2005/8/layout/hList2"/>
    <dgm:cxn modelId="{090B12AB-5FBE-4D51-B866-A0173DC0A203}" srcId="{68F0FE7A-2BE7-4B2D-9469-B985BD7270FF}" destId="{F5631E46-3D30-4CDB-8CEE-C4035FAAAD27}" srcOrd="2" destOrd="0" parTransId="{F73F0FE9-0640-4DFB-AACE-2603B2B328FF}" sibTransId="{442243A1-4921-4384-80AC-8FBB8D203B80}"/>
    <dgm:cxn modelId="{BBA7B5AD-2D28-48A6-BDC9-40F687DB8BD0}" type="presOf" srcId="{8839B5D3-E3F6-4336-A7BC-151FEA30ADC8}" destId="{8837AD7D-0FCD-4B02-B1C7-16AEC743C2BF}" srcOrd="0" destOrd="3" presId="urn:microsoft.com/office/officeart/2005/8/layout/hList2"/>
    <dgm:cxn modelId="{596D6EB3-990E-4D73-8748-F94C1701E0FE}" srcId="{F5631E46-3D30-4CDB-8CEE-C4035FAAAD27}" destId="{1899FE0D-CB2A-4F62-9CE3-0C3BFE976340}" srcOrd="0" destOrd="0" parTransId="{AB9CAE7F-5993-4E9F-B824-AD5DC1C1EF28}" sibTransId="{36A74193-4DE8-453B-9A6F-27B277DB76DA}"/>
    <dgm:cxn modelId="{E57985B5-2B9F-405D-AC12-0A85602DEB7E}" srcId="{68F0FE7A-2BE7-4B2D-9469-B985BD7270FF}" destId="{209E25BE-769B-43D7-A32A-278465956747}" srcOrd="1" destOrd="0" parTransId="{D4CF6552-893E-4D6F-B9E3-F00A3E6FC41C}" sibTransId="{92A73E56-56B5-4B1D-81B7-BA5CB290A2AE}"/>
    <dgm:cxn modelId="{E8ADDDB5-12BF-4C84-8DA0-38A3EC330F13}" srcId="{57E80B2C-6843-4828-AE70-274E34B798E7}" destId="{75F2575F-BAF0-4FD0-8AE1-353FC52CE2F7}" srcOrd="1" destOrd="0" parTransId="{E0B87CF7-8A9F-4C4F-A99D-5369ECC68B5F}" sibTransId="{D97EF0B9-34C5-4AFC-9211-889810C475B4}"/>
    <dgm:cxn modelId="{A4A21CBE-46F5-4ED4-ADE9-1D688683AD6E}" srcId="{F5631E46-3D30-4CDB-8CEE-C4035FAAAD27}" destId="{6C6438AF-DF92-4B84-A957-1E3CDFD1846C}" srcOrd="4" destOrd="0" parTransId="{6411ACAD-30E6-48C8-BA7C-EEBCA50BBE38}" sibTransId="{E2F83B9A-DCFE-44CF-A3AE-3B694A3D5E4C}"/>
    <dgm:cxn modelId="{892DDBC4-DDA1-4FB6-AF21-60CA0FBB4A95}" type="presOf" srcId="{916DB27A-C139-45BF-93E2-DA822F744D8D}" destId="{8359D894-E324-4903-9FD7-6E6078804A78}" srcOrd="0" destOrd="3" presId="urn:microsoft.com/office/officeart/2005/8/layout/hList2"/>
    <dgm:cxn modelId="{FF407CCB-623F-45C3-AE1D-6E4376ADEB05}" type="presOf" srcId="{75F2575F-BAF0-4FD0-8AE1-353FC52CE2F7}" destId="{F97EF7C4-0F91-4BF6-8770-F63D816B1E5E}" srcOrd="0" destOrd="1" presId="urn:microsoft.com/office/officeart/2005/8/layout/hList2"/>
    <dgm:cxn modelId="{555AE5D4-223F-46E9-8139-DC4503BFF63E}" type="presOf" srcId="{1899FE0D-CB2A-4F62-9CE3-0C3BFE976340}" destId="{8359D894-E324-4903-9FD7-6E6078804A78}" srcOrd="0" destOrd="0" presId="urn:microsoft.com/office/officeart/2005/8/layout/hList2"/>
    <dgm:cxn modelId="{560DC5DA-8D79-4C6D-B993-BCECDE795F6A}" srcId="{209E25BE-769B-43D7-A32A-278465956747}" destId="{8839B5D3-E3F6-4336-A7BC-151FEA30ADC8}" srcOrd="3" destOrd="0" parTransId="{86A950B3-F607-49C9-AAC6-D148079D00BB}" sibTransId="{652835A5-267E-40BF-88DC-E37A2CD49B17}"/>
    <dgm:cxn modelId="{4964C5DB-C224-4F22-AECC-AFDEA0670FB2}" type="presParOf" srcId="{2D811F3D-0436-4AA0-86E2-85272C0E4838}" destId="{D6213FB5-6070-49A9-A248-797E2EDF6D27}" srcOrd="0" destOrd="0" presId="urn:microsoft.com/office/officeart/2005/8/layout/hList2"/>
    <dgm:cxn modelId="{4D484250-D7E1-4773-804F-473908B7E613}" type="presParOf" srcId="{D6213FB5-6070-49A9-A248-797E2EDF6D27}" destId="{2982DD4D-4B3E-4E68-89CF-EC3D7E5D9EF4}" srcOrd="0" destOrd="0" presId="urn:microsoft.com/office/officeart/2005/8/layout/hList2"/>
    <dgm:cxn modelId="{807EEFF2-81B6-4373-B87D-E7AD624C43C3}" type="presParOf" srcId="{D6213FB5-6070-49A9-A248-797E2EDF6D27}" destId="{F97EF7C4-0F91-4BF6-8770-F63D816B1E5E}" srcOrd="1" destOrd="0" presId="urn:microsoft.com/office/officeart/2005/8/layout/hList2"/>
    <dgm:cxn modelId="{20168546-8FB6-44BA-BA81-56DB7681349D}" type="presParOf" srcId="{D6213FB5-6070-49A9-A248-797E2EDF6D27}" destId="{C3C41173-BB72-4331-B2A8-79A0A0066106}" srcOrd="2" destOrd="0" presId="urn:microsoft.com/office/officeart/2005/8/layout/hList2"/>
    <dgm:cxn modelId="{BD72A0B4-8593-4633-AB3E-0D48679DE888}" type="presParOf" srcId="{2D811F3D-0436-4AA0-86E2-85272C0E4838}" destId="{01F324D7-A160-4A0D-AC26-4291318F86A5}" srcOrd="1" destOrd="0" presId="urn:microsoft.com/office/officeart/2005/8/layout/hList2"/>
    <dgm:cxn modelId="{4EEBB5C6-08CD-4E49-A844-EE83547BD06D}" type="presParOf" srcId="{2D811F3D-0436-4AA0-86E2-85272C0E4838}" destId="{A351D5CE-8C1E-498D-AD92-F409F3BB86D6}" srcOrd="2" destOrd="0" presId="urn:microsoft.com/office/officeart/2005/8/layout/hList2"/>
    <dgm:cxn modelId="{BED0A33D-7593-4139-BEC5-F89F9797FAD4}" type="presParOf" srcId="{A351D5CE-8C1E-498D-AD92-F409F3BB86D6}" destId="{E6BB55A1-A5E2-4322-B53F-A08A7717A025}" srcOrd="0" destOrd="0" presId="urn:microsoft.com/office/officeart/2005/8/layout/hList2"/>
    <dgm:cxn modelId="{EDB5BE0E-D003-465C-B0E5-CE235C6E1C5E}" type="presParOf" srcId="{A351D5CE-8C1E-498D-AD92-F409F3BB86D6}" destId="{8837AD7D-0FCD-4B02-B1C7-16AEC743C2BF}" srcOrd="1" destOrd="0" presId="urn:microsoft.com/office/officeart/2005/8/layout/hList2"/>
    <dgm:cxn modelId="{2CA543A6-3BB7-4EA9-BE29-88E829E6B6CC}" type="presParOf" srcId="{A351D5CE-8C1E-498D-AD92-F409F3BB86D6}" destId="{3D930980-0A9E-4D70-BBA5-A2606001BC12}" srcOrd="2" destOrd="0" presId="urn:microsoft.com/office/officeart/2005/8/layout/hList2"/>
    <dgm:cxn modelId="{50CADD68-B363-457B-A23A-946561C82DE6}" type="presParOf" srcId="{2D811F3D-0436-4AA0-86E2-85272C0E4838}" destId="{88970C81-DB63-4AAF-BC37-31B00D053680}" srcOrd="3" destOrd="0" presId="urn:microsoft.com/office/officeart/2005/8/layout/hList2"/>
    <dgm:cxn modelId="{F04107D4-E7C8-438F-AFC5-48BFABD4AB1A}" type="presParOf" srcId="{2D811F3D-0436-4AA0-86E2-85272C0E4838}" destId="{BA150592-FC47-4240-AA0D-1A36C97C3125}" srcOrd="4" destOrd="0" presId="urn:microsoft.com/office/officeart/2005/8/layout/hList2"/>
    <dgm:cxn modelId="{B4C08D81-5D89-4191-8DB8-5E86089602B8}" type="presParOf" srcId="{BA150592-FC47-4240-AA0D-1A36C97C3125}" destId="{DBB3257F-5C53-406E-B201-8C77FFF3563C}" srcOrd="0" destOrd="0" presId="urn:microsoft.com/office/officeart/2005/8/layout/hList2"/>
    <dgm:cxn modelId="{CB0E5C53-0DA9-483B-8247-106C47821BC6}" type="presParOf" srcId="{BA150592-FC47-4240-AA0D-1A36C97C3125}" destId="{8359D894-E324-4903-9FD7-6E6078804A78}" srcOrd="1" destOrd="0" presId="urn:microsoft.com/office/officeart/2005/8/layout/hList2"/>
    <dgm:cxn modelId="{3532C796-83CE-492B-B240-96E43DE0A686}" type="presParOf" srcId="{BA150592-FC47-4240-AA0D-1A36C97C3125}" destId="{8506E49C-7198-4018-B139-642360355E4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E1FDD0-A31B-41BB-AF8E-D446F4B6B08B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063FE8-161B-4509-BF32-E99EC7328115}">
      <dgm:prSet phldrT="[Text]"/>
      <dgm:spPr/>
      <dgm:t>
        <a:bodyPr/>
        <a:lstStyle/>
        <a:p>
          <a:pPr>
            <a:buNone/>
          </a:pPr>
          <a:r>
            <a:rPr lang="en-US" b="1" i="0" dirty="0">
              <a:latin typeface="+mn-lt"/>
              <a:cs typeface="Anek Bangla Condensed SemiBold" pitchFamily="2" charset="0"/>
            </a:rPr>
            <a:t>Economic Empowerment</a:t>
          </a:r>
          <a:endParaRPr lang="en-US" b="1" dirty="0">
            <a:latin typeface="+mn-lt"/>
            <a:cs typeface="Anek Bangla Condensed SemiBold" pitchFamily="2" charset="0"/>
          </a:endParaRPr>
        </a:p>
      </dgm:t>
    </dgm:pt>
    <dgm:pt modelId="{99C70697-DBF0-43D0-A951-46AFE50866C0}" type="parTrans" cxnId="{E211EDD4-B3D8-4AE6-AD79-5DA29868B7EF}">
      <dgm:prSet/>
      <dgm:spPr/>
      <dgm:t>
        <a:bodyPr/>
        <a:lstStyle/>
        <a:p>
          <a:endParaRPr lang="en-US"/>
        </a:p>
      </dgm:t>
    </dgm:pt>
    <dgm:pt modelId="{0C78D821-B2B8-46EA-A7B6-4B8DF788F672}" type="sibTrans" cxnId="{E211EDD4-B3D8-4AE6-AD79-5DA29868B7EF}">
      <dgm:prSet/>
      <dgm:spPr/>
      <dgm:t>
        <a:bodyPr/>
        <a:lstStyle/>
        <a:p>
          <a:endParaRPr lang="en-US"/>
        </a:p>
      </dgm:t>
    </dgm:pt>
    <dgm:pt modelId="{EEA33A9F-EF12-4B32-A421-CBF9378F29DF}">
      <dgm:prSet phldrT="[Text]" custT="1"/>
      <dgm:spPr/>
      <dgm:t>
        <a:bodyPr/>
        <a:lstStyle/>
        <a:p>
          <a:pPr>
            <a:buNone/>
          </a:pPr>
          <a:r>
            <a:rPr lang="en-US" sz="1200" b="0" i="0" dirty="0">
              <a:latin typeface="Cambria" panose="02040503050406030204" pitchFamily="18" charset="0"/>
              <a:ea typeface="Cambria" panose="02040503050406030204" pitchFamily="18" charset="0"/>
            </a:rPr>
            <a:t>To establish a direct-to-consumer sales channel that ensures artisans secure </a:t>
          </a:r>
          <a:r>
            <a:rPr lang="en-US" sz="1200" b="1" i="0" dirty="0">
              <a:latin typeface="Cambria" panose="02040503050406030204" pitchFamily="18" charset="0"/>
              <a:ea typeface="Cambria" panose="02040503050406030204" pitchFamily="18" charset="0"/>
            </a:rPr>
            <a:t>maximum profit margins</a:t>
          </a:r>
          <a:r>
            <a:rPr lang="en-US" sz="1200" b="0" i="0" dirty="0">
              <a:latin typeface="Cambria" panose="02040503050406030204" pitchFamily="18" charset="0"/>
              <a:ea typeface="Cambria" panose="02040503050406030204" pitchFamily="18" charset="0"/>
            </a:rPr>
            <a:t>, effectively ending dependence on low-paying middlemen.</a:t>
          </a:r>
          <a:endParaRPr lang="en-US" sz="1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6AC13D0-5048-4566-915C-C982A43275CC}" type="parTrans" cxnId="{997D6BD5-7CCB-49F6-86F9-8190D646B1D9}">
      <dgm:prSet/>
      <dgm:spPr/>
      <dgm:t>
        <a:bodyPr/>
        <a:lstStyle/>
        <a:p>
          <a:endParaRPr lang="en-US"/>
        </a:p>
      </dgm:t>
    </dgm:pt>
    <dgm:pt modelId="{99581C8F-665F-438E-A922-4C5A19CA707C}" type="sibTrans" cxnId="{997D6BD5-7CCB-49F6-86F9-8190D646B1D9}">
      <dgm:prSet/>
      <dgm:spPr/>
      <dgm:t>
        <a:bodyPr/>
        <a:lstStyle/>
        <a:p>
          <a:endParaRPr lang="en-US"/>
        </a:p>
      </dgm:t>
    </dgm:pt>
    <dgm:pt modelId="{3DE96128-21E7-48A9-98B9-4B30AE1E8FF9}">
      <dgm:prSet phldrT="[Text]"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create a secure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Digital Wallet and Transaction System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 that accurately calculates commissions and facilitates prompt, transparent payments directly to the artisan's account.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B537D84-E939-481F-B514-660533138004}" type="parTrans" cxnId="{092E7ECB-D0C3-4F86-8352-2EB4E97AF012}">
      <dgm:prSet/>
      <dgm:spPr/>
      <dgm:t>
        <a:bodyPr/>
        <a:lstStyle/>
        <a:p>
          <a:endParaRPr lang="en-US"/>
        </a:p>
      </dgm:t>
    </dgm:pt>
    <dgm:pt modelId="{05E89A15-2036-465D-BAFA-1AE3EBF0F571}" type="sibTrans" cxnId="{092E7ECB-D0C3-4F86-8352-2EB4E97AF012}">
      <dgm:prSet/>
      <dgm:spPr/>
      <dgm:t>
        <a:bodyPr/>
        <a:lstStyle/>
        <a:p>
          <a:endParaRPr lang="en-US"/>
        </a:p>
      </dgm:t>
    </dgm:pt>
    <dgm:pt modelId="{82DCCCCD-1BBD-4302-81A4-27B171C1CA60}">
      <dgm:prSet phldrT="[Text]"/>
      <dgm:spPr/>
      <dgm:t>
        <a:bodyPr/>
        <a:lstStyle/>
        <a:p>
          <a:pPr>
            <a:buNone/>
          </a:pPr>
          <a:r>
            <a:rPr lang="en-US" b="1" i="0" dirty="0">
              <a:latin typeface="+mn-lt"/>
              <a:cs typeface="Anek Bangla Condensed SemiBold" pitchFamily="2" charset="0"/>
            </a:rPr>
            <a:t>Technical Assurance</a:t>
          </a:r>
          <a:endParaRPr lang="en-US" b="1" dirty="0">
            <a:latin typeface="+mn-lt"/>
            <a:cs typeface="Anek Bangla Condensed SemiBold" pitchFamily="2" charset="0"/>
          </a:endParaRPr>
        </a:p>
      </dgm:t>
    </dgm:pt>
    <dgm:pt modelId="{0E63E243-B2A9-4F50-9984-440AB6AD0AC6}" type="parTrans" cxnId="{39C2A9F7-208D-45C7-9E64-EBD812612739}">
      <dgm:prSet/>
      <dgm:spPr/>
      <dgm:t>
        <a:bodyPr/>
        <a:lstStyle/>
        <a:p>
          <a:endParaRPr lang="en-US"/>
        </a:p>
      </dgm:t>
    </dgm:pt>
    <dgm:pt modelId="{2063DEA0-68A0-4647-B040-E2A1834DD66B}" type="sibTrans" cxnId="{39C2A9F7-208D-45C7-9E64-EBD812612739}">
      <dgm:prSet/>
      <dgm:spPr/>
      <dgm:t>
        <a:bodyPr/>
        <a:lstStyle/>
        <a:p>
          <a:endParaRPr lang="en-US"/>
        </a:p>
      </dgm:t>
    </dgm:pt>
    <dgm:pt modelId="{6424A03A-C4C7-4801-8FCF-069FCD388DDA}">
      <dgm:prSet phldrT="[Text]"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build the system to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achieve 100% success in preventing double-bookings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 of unique, one-of-a-kind Shital Pati mats through robust database design.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4F8CD91-39DB-4E16-8C52-1E2C9812A6FB}" type="parTrans" cxnId="{9CAB3D42-5C78-4DAB-90E9-4637B2B31812}">
      <dgm:prSet/>
      <dgm:spPr/>
      <dgm:t>
        <a:bodyPr/>
        <a:lstStyle/>
        <a:p>
          <a:endParaRPr lang="en-US"/>
        </a:p>
      </dgm:t>
    </dgm:pt>
    <dgm:pt modelId="{272247D2-A6B4-4082-8C0E-BFE0160F401F}" type="sibTrans" cxnId="{9CAB3D42-5C78-4DAB-90E9-4637B2B31812}">
      <dgm:prSet/>
      <dgm:spPr/>
      <dgm:t>
        <a:bodyPr/>
        <a:lstStyle/>
        <a:p>
          <a:endParaRPr lang="en-US"/>
        </a:p>
      </dgm:t>
    </dgm:pt>
    <dgm:pt modelId="{965556DE-3B28-4699-866D-6D418405C1CD}">
      <dgm:prSet phldrT="[Text]"/>
      <dgm:spPr/>
      <dgm:t>
        <a:bodyPr/>
        <a:lstStyle/>
        <a:p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ensure the critical online payment and confirmation process executes efficiently and reliably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within a professional time limit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 (e.g., under 15 seconds).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DB60CDB-735C-4434-B363-757F9BA477C5}" type="parTrans" cxnId="{33A6DF4F-93BA-4C8C-A9C8-7AA628F93A25}">
      <dgm:prSet/>
      <dgm:spPr/>
      <dgm:t>
        <a:bodyPr/>
        <a:lstStyle/>
        <a:p>
          <a:endParaRPr lang="en-US"/>
        </a:p>
      </dgm:t>
    </dgm:pt>
    <dgm:pt modelId="{E7F67138-E86B-43B0-A5A6-D10527D3D1BC}" type="sibTrans" cxnId="{33A6DF4F-93BA-4C8C-A9C8-7AA628F93A25}">
      <dgm:prSet/>
      <dgm:spPr/>
      <dgm:t>
        <a:bodyPr/>
        <a:lstStyle/>
        <a:p>
          <a:endParaRPr lang="en-US"/>
        </a:p>
      </dgm:t>
    </dgm:pt>
    <dgm:pt modelId="{98360496-23F8-4AA7-AFA1-06302E6858DB}">
      <dgm:prSet phldrT="[Text]"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implement product fields that allow for the documentation and display of cultural metadata (e.g., motif type, region of origin, and artisan story), transforming a sale into a piece of documented heritage.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E47F8E4-C230-4FAF-8993-85F5A5DBF3B9}" type="parTrans" cxnId="{8AF5EAD1-0043-43A6-8CDA-6E0F5F8D127A}">
      <dgm:prSet/>
      <dgm:spPr/>
      <dgm:t>
        <a:bodyPr/>
        <a:lstStyle/>
        <a:p>
          <a:endParaRPr lang="en-US"/>
        </a:p>
      </dgm:t>
    </dgm:pt>
    <dgm:pt modelId="{D59712B7-41FF-420A-9BA9-9D29E6A4E6EF}" type="sibTrans" cxnId="{8AF5EAD1-0043-43A6-8CDA-6E0F5F8D127A}">
      <dgm:prSet/>
      <dgm:spPr/>
      <dgm:t>
        <a:bodyPr/>
        <a:lstStyle/>
        <a:p>
          <a:endParaRPr lang="en-US"/>
        </a:p>
      </dgm:t>
    </dgm:pt>
    <dgm:pt modelId="{FDD00434-1CD8-4FFA-91E4-7664565705D3}">
      <dgm:prSet phldrT="[Text]"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develop an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Icon-Driven, Bangla-First Interface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 for the artisan dashboard, effectively lowering the digital literacy barrier and making online sales simple and accessible.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F620A87-32A5-4A21-BD7A-93759A9D2E59}" type="parTrans" cxnId="{B02A5781-64FB-4695-A3FD-871EB3CB1D38}">
      <dgm:prSet/>
      <dgm:spPr/>
      <dgm:t>
        <a:bodyPr/>
        <a:lstStyle/>
        <a:p>
          <a:endParaRPr lang="en-US"/>
        </a:p>
      </dgm:t>
    </dgm:pt>
    <dgm:pt modelId="{044F4470-BAED-4547-9286-F6EFB658CF99}" type="sibTrans" cxnId="{B02A5781-64FB-4695-A3FD-871EB3CB1D38}">
      <dgm:prSet/>
      <dgm:spPr/>
      <dgm:t>
        <a:bodyPr/>
        <a:lstStyle/>
        <a:p>
          <a:endParaRPr lang="en-US"/>
        </a:p>
      </dgm:t>
    </dgm:pt>
    <dgm:pt modelId="{1D993824-E450-4D8D-B23F-62E4B9AF4DCB}">
      <dgm:prSet phldrT="[Text]"/>
      <dgm:spPr/>
      <dgm:t>
        <a:bodyPr/>
        <a:lstStyle/>
        <a:p>
          <a:pPr>
            <a:buNone/>
          </a:pPr>
          <a:r>
            <a:rPr lang="en-US" b="1" i="0" dirty="0">
              <a:latin typeface="+mn-lt"/>
              <a:cs typeface="Anek Bangla Condensed SemiBold" pitchFamily="2" charset="0"/>
            </a:rPr>
            <a:t>Cultural Stewardship</a:t>
          </a:r>
        </a:p>
      </dgm:t>
    </dgm:pt>
    <dgm:pt modelId="{067216A5-677D-438B-B22F-0932EBF16E8F}" type="sibTrans" cxnId="{0534D496-965F-4D78-A5D2-B9CA1B320964}">
      <dgm:prSet/>
      <dgm:spPr/>
      <dgm:t>
        <a:bodyPr/>
        <a:lstStyle/>
        <a:p>
          <a:endParaRPr lang="en-US"/>
        </a:p>
      </dgm:t>
    </dgm:pt>
    <dgm:pt modelId="{158E0EF2-B7A3-4E7F-B331-D79C16FCA198}" type="parTrans" cxnId="{0534D496-965F-4D78-A5D2-B9CA1B320964}">
      <dgm:prSet/>
      <dgm:spPr/>
      <dgm:t>
        <a:bodyPr/>
        <a:lstStyle/>
        <a:p>
          <a:endParaRPr lang="en-US"/>
        </a:p>
      </dgm:t>
    </dgm:pt>
    <dgm:pt modelId="{56885B81-B694-43C8-8502-6F937753B42F}">
      <dgm:prSet/>
      <dgm:spPr/>
      <dgm:t>
        <a:bodyPr/>
        <a:lstStyle/>
        <a:p>
          <a:pPr>
            <a:buNone/>
          </a:pPr>
          <a:r>
            <a:rPr lang="en-US" b="1" i="0" dirty="0">
              <a:latin typeface="+mn-lt"/>
              <a:cs typeface="Anek Bangla Condensed SemiBold" pitchFamily="2" charset="0"/>
            </a:rPr>
            <a:t>Operational Excellence</a:t>
          </a:r>
          <a:endParaRPr lang="en-US" b="1" dirty="0">
            <a:latin typeface="+mn-lt"/>
            <a:cs typeface="Anek Bangla Condensed SemiBold" pitchFamily="2" charset="0"/>
          </a:endParaRPr>
        </a:p>
      </dgm:t>
    </dgm:pt>
    <dgm:pt modelId="{3D0672CA-5F14-4152-982C-FE69B767076A}" type="parTrans" cxnId="{382FC7E3-23FF-4957-9373-AEE8EBA10EB3}">
      <dgm:prSet/>
      <dgm:spPr/>
      <dgm:t>
        <a:bodyPr/>
        <a:lstStyle/>
        <a:p>
          <a:endParaRPr lang="en-US"/>
        </a:p>
      </dgm:t>
    </dgm:pt>
    <dgm:pt modelId="{FC82BC8F-1973-47A4-9573-F09EE473138E}" type="sibTrans" cxnId="{382FC7E3-23FF-4957-9373-AEE8EBA10EB3}">
      <dgm:prSet/>
      <dgm:spPr/>
      <dgm:t>
        <a:bodyPr/>
        <a:lstStyle/>
        <a:p>
          <a:endParaRPr lang="en-US"/>
        </a:p>
      </dgm:t>
    </dgm:pt>
    <dgm:pt modelId="{1A176386-2DA2-4BB5-8294-FF5A08104878}">
      <dgm:prSet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integrate a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Delivery Management system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 that provides buyers with a reliable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tracking ID and digital status updates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, moving beyond manual, informal village delivery methods.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222C5C1-427F-4F84-BF7C-0DE878CB3A06}" type="parTrans" cxnId="{5DA06670-B3C3-47DE-938D-20CE6060BE32}">
      <dgm:prSet/>
      <dgm:spPr/>
      <dgm:t>
        <a:bodyPr/>
        <a:lstStyle/>
        <a:p>
          <a:endParaRPr lang="en-US"/>
        </a:p>
      </dgm:t>
    </dgm:pt>
    <dgm:pt modelId="{25581806-9C94-44D6-BC87-66914F1F585C}" type="sibTrans" cxnId="{5DA06670-B3C3-47DE-938D-20CE6060BE32}">
      <dgm:prSet/>
      <dgm:spPr/>
      <dgm:t>
        <a:bodyPr/>
        <a:lstStyle/>
        <a:p>
          <a:endParaRPr lang="en-US"/>
        </a:p>
      </dgm:t>
    </dgm:pt>
    <dgm:pt modelId="{CF6A740E-1A77-45A7-9639-50F4EC53A3AF}">
      <dgm:prSet/>
      <dgm:spPr/>
      <dgm:t>
        <a:bodyPr/>
        <a:lstStyle/>
        <a:p>
          <a:pPr>
            <a:buNone/>
          </a:pP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To provide a professional, user-friendly marketplace that successfully </a:t>
          </a:r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connects rural artisans with urban and international buyers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, granting the craft global visibility.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189F1B1-EEA8-469D-AD2B-C98D6FF8C010}" type="parTrans" cxnId="{8C874D8D-6FEC-497A-A84E-97F813245448}">
      <dgm:prSet/>
      <dgm:spPr/>
      <dgm:t>
        <a:bodyPr/>
        <a:lstStyle/>
        <a:p>
          <a:endParaRPr lang="en-US"/>
        </a:p>
      </dgm:t>
    </dgm:pt>
    <dgm:pt modelId="{D2CD2974-8690-4816-8C80-25E4E83D036E}" type="sibTrans" cxnId="{8C874D8D-6FEC-497A-A84E-97F813245448}">
      <dgm:prSet/>
      <dgm:spPr/>
      <dgm:t>
        <a:bodyPr/>
        <a:lstStyle/>
        <a:p>
          <a:endParaRPr lang="en-US"/>
        </a:p>
      </dgm:t>
    </dgm:pt>
    <dgm:pt modelId="{2A142378-1DB2-4ADD-9C26-D2183149ACD5}" type="pres">
      <dgm:prSet presAssocID="{76E1FDD0-A31B-41BB-AF8E-D446F4B6B08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F3C98BC-C0FB-48B3-BB91-2E7220D18C9B}" type="pres">
      <dgm:prSet presAssocID="{3A063FE8-161B-4509-BF32-E99EC7328115}" presName="horFlow" presStyleCnt="0"/>
      <dgm:spPr/>
    </dgm:pt>
    <dgm:pt modelId="{8F53025F-7564-4DBA-A0D4-471B06E5E05D}" type="pres">
      <dgm:prSet presAssocID="{3A063FE8-161B-4509-BF32-E99EC7328115}" presName="bigChev" presStyleLbl="node1" presStyleIdx="0" presStyleCnt="4"/>
      <dgm:spPr/>
    </dgm:pt>
    <dgm:pt modelId="{D651E74D-88D7-48D5-909E-CD981ADAC8D7}" type="pres">
      <dgm:prSet presAssocID="{B6AC13D0-5048-4566-915C-C982A43275CC}" presName="parTrans" presStyleCnt="0"/>
      <dgm:spPr/>
    </dgm:pt>
    <dgm:pt modelId="{6BE3CFB7-2AC1-4C6A-B438-C6F560024A3A}" type="pres">
      <dgm:prSet presAssocID="{EEA33A9F-EF12-4B32-A421-CBF9378F29DF}" presName="node" presStyleLbl="alignAccFollowNode1" presStyleIdx="0" presStyleCnt="8">
        <dgm:presLayoutVars>
          <dgm:bulletEnabled val="1"/>
        </dgm:presLayoutVars>
      </dgm:prSet>
      <dgm:spPr/>
    </dgm:pt>
    <dgm:pt modelId="{E68BACC1-90DE-4C8E-BABF-D01CFB2EF191}" type="pres">
      <dgm:prSet presAssocID="{99581C8F-665F-438E-A922-4C5A19CA707C}" presName="sibTrans" presStyleCnt="0"/>
      <dgm:spPr/>
    </dgm:pt>
    <dgm:pt modelId="{EE14F55D-9085-438A-991E-CF302684F86F}" type="pres">
      <dgm:prSet presAssocID="{3DE96128-21E7-48A9-98B9-4B30AE1E8FF9}" presName="node" presStyleLbl="alignAccFollowNode1" presStyleIdx="1" presStyleCnt="8">
        <dgm:presLayoutVars>
          <dgm:bulletEnabled val="1"/>
        </dgm:presLayoutVars>
      </dgm:prSet>
      <dgm:spPr/>
    </dgm:pt>
    <dgm:pt modelId="{40195BF3-C5EA-446D-B0A2-CDE7288083D4}" type="pres">
      <dgm:prSet presAssocID="{3A063FE8-161B-4509-BF32-E99EC7328115}" presName="vSp" presStyleCnt="0"/>
      <dgm:spPr/>
    </dgm:pt>
    <dgm:pt modelId="{1BF75CFC-5AC2-454E-B294-BA20BC4CC662}" type="pres">
      <dgm:prSet presAssocID="{82DCCCCD-1BBD-4302-81A4-27B171C1CA60}" presName="horFlow" presStyleCnt="0"/>
      <dgm:spPr/>
    </dgm:pt>
    <dgm:pt modelId="{62491FAE-D904-4714-A8AA-E2E3AC7DAC3B}" type="pres">
      <dgm:prSet presAssocID="{82DCCCCD-1BBD-4302-81A4-27B171C1CA60}" presName="bigChev" presStyleLbl="node1" presStyleIdx="1" presStyleCnt="4"/>
      <dgm:spPr/>
    </dgm:pt>
    <dgm:pt modelId="{710980A7-8C89-44A6-BFBA-FF6A83B17C81}" type="pres">
      <dgm:prSet presAssocID="{D4F8CD91-39DB-4E16-8C52-1E2C9812A6FB}" presName="parTrans" presStyleCnt="0"/>
      <dgm:spPr/>
    </dgm:pt>
    <dgm:pt modelId="{2CB78DE8-3014-4870-B50C-0DE2232D576D}" type="pres">
      <dgm:prSet presAssocID="{6424A03A-C4C7-4801-8FCF-069FCD388DDA}" presName="node" presStyleLbl="alignAccFollowNode1" presStyleIdx="2" presStyleCnt="8">
        <dgm:presLayoutVars>
          <dgm:bulletEnabled val="1"/>
        </dgm:presLayoutVars>
      </dgm:prSet>
      <dgm:spPr/>
    </dgm:pt>
    <dgm:pt modelId="{CD8C60C7-288D-481A-9DA2-DE51D33CBD90}" type="pres">
      <dgm:prSet presAssocID="{272247D2-A6B4-4082-8C0E-BFE0160F401F}" presName="sibTrans" presStyleCnt="0"/>
      <dgm:spPr/>
    </dgm:pt>
    <dgm:pt modelId="{C82509F7-19E5-4EE5-8BB7-0FC9AC2E9CF6}" type="pres">
      <dgm:prSet presAssocID="{965556DE-3B28-4699-866D-6D418405C1CD}" presName="node" presStyleLbl="alignAccFollowNode1" presStyleIdx="3" presStyleCnt="8">
        <dgm:presLayoutVars>
          <dgm:bulletEnabled val="1"/>
        </dgm:presLayoutVars>
      </dgm:prSet>
      <dgm:spPr/>
    </dgm:pt>
    <dgm:pt modelId="{DFBBADD9-875F-459B-86A5-D45563E60660}" type="pres">
      <dgm:prSet presAssocID="{82DCCCCD-1BBD-4302-81A4-27B171C1CA60}" presName="vSp" presStyleCnt="0"/>
      <dgm:spPr/>
    </dgm:pt>
    <dgm:pt modelId="{585F8CFD-8F78-45BA-B1E0-6542762BD47C}" type="pres">
      <dgm:prSet presAssocID="{1D993824-E450-4D8D-B23F-62E4B9AF4DCB}" presName="horFlow" presStyleCnt="0"/>
      <dgm:spPr/>
    </dgm:pt>
    <dgm:pt modelId="{C9F6DAB1-1C69-4FB6-B6EE-E2C05770C3B7}" type="pres">
      <dgm:prSet presAssocID="{1D993824-E450-4D8D-B23F-62E4B9AF4DCB}" presName="bigChev" presStyleLbl="node1" presStyleIdx="2" presStyleCnt="4"/>
      <dgm:spPr/>
    </dgm:pt>
    <dgm:pt modelId="{4E438CCB-2EB9-4DC8-9781-A513621D5E09}" type="pres">
      <dgm:prSet presAssocID="{BE47F8E4-C230-4FAF-8993-85F5A5DBF3B9}" presName="parTrans" presStyleCnt="0"/>
      <dgm:spPr/>
    </dgm:pt>
    <dgm:pt modelId="{B32FA039-E2BC-4DF9-B376-CA3D6EB44451}" type="pres">
      <dgm:prSet presAssocID="{98360496-23F8-4AA7-AFA1-06302E6858DB}" presName="node" presStyleLbl="alignAccFollowNode1" presStyleIdx="4" presStyleCnt="8">
        <dgm:presLayoutVars>
          <dgm:bulletEnabled val="1"/>
        </dgm:presLayoutVars>
      </dgm:prSet>
      <dgm:spPr/>
    </dgm:pt>
    <dgm:pt modelId="{1ED3D329-2764-4EBF-AB90-FEA2CA6F92F7}" type="pres">
      <dgm:prSet presAssocID="{D59712B7-41FF-420A-9BA9-9D29E6A4E6EF}" presName="sibTrans" presStyleCnt="0"/>
      <dgm:spPr/>
    </dgm:pt>
    <dgm:pt modelId="{8DB6217E-120A-462D-80BC-D3E0A770945A}" type="pres">
      <dgm:prSet presAssocID="{FDD00434-1CD8-4FFA-91E4-7664565705D3}" presName="node" presStyleLbl="alignAccFollowNode1" presStyleIdx="5" presStyleCnt="8">
        <dgm:presLayoutVars>
          <dgm:bulletEnabled val="1"/>
        </dgm:presLayoutVars>
      </dgm:prSet>
      <dgm:spPr/>
    </dgm:pt>
    <dgm:pt modelId="{606D6F3D-779C-4442-8462-297E96D9976C}" type="pres">
      <dgm:prSet presAssocID="{1D993824-E450-4D8D-B23F-62E4B9AF4DCB}" presName="vSp" presStyleCnt="0"/>
      <dgm:spPr/>
    </dgm:pt>
    <dgm:pt modelId="{A41211CD-7613-4F9A-8445-7207ABCBCBDD}" type="pres">
      <dgm:prSet presAssocID="{56885B81-B694-43C8-8502-6F937753B42F}" presName="horFlow" presStyleCnt="0"/>
      <dgm:spPr/>
    </dgm:pt>
    <dgm:pt modelId="{D2108C60-62DC-4D77-A076-E4DD749160D1}" type="pres">
      <dgm:prSet presAssocID="{56885B81-B694-43C8-8502-6F937753B42F}" presName="bigChev" presStyleLbl="node1" presStyleIdx="3" presStyleCnt="4"/>
      <dgm:spPr/>
    </dgm:pt>
    <dgm:pt modelId="{16750637-BABD-4461-B67E-51C5F4A89D03}" type="pres">
      <dgm:prSet presAssocID="{1222C5C1-427F-4F84-BF7C-0DE878CB3A06}" presName="parTrans" presStyleCnt="0"/>
      <dgm:spPr/>
    </dgm:pt>
    <dgm:pt modelId="{2E0E7F5B-E4AC-4FA8-AA5A-7E8FCCA642C0}" type="pres">
      <dgm:prSet presAssocID="{1A176386-2DA2-4BB5-8294-FF5A08104878}" presName="node" presStyleLbl="alignAccFollowNode1" presStyleIdx="6" presStyleCnt="8">
        <dgm:presLayoutVars>
          <dgm:bulletEnabled val="1"/>
        </dgm:presLayoutVars>
      </dgm:prSet>
      <dgm:spPr/>
    </dgm:pt>
    <dgm:pt modelId="{1B1CBF31-73B6-4DA5-9A98-0CEF36E04BA7}" type="pres">
      <dgm:prSet presAssocID="{25581806-9C94-44D6-BC87-66914F1F585C}" presName="sibTrans" presStyleCnt="0"/>
      <dgm:spPr/>
    </dgm:pt>
    <dgm:pt modelId="{0E5011AF-6C6B-4923-9D5F-C2966868AE20}" type="pres">
      <dgm:prSet presAssocID="{CF6A740E-1A77-45A7-9639-50F4EC53A3AF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FA6A5116-2BED-469E-A00A-9CF276729651}" type="presOf" srcId="{CF6A740E-1A77-45A7-9639-50F4EC53A3AF}" destId="{0E5011AF-6C6B-4923-9D5F-C2966868AE20}" srcOrd="0" destOrd="0" presId="urn:microsoft.com/office/officeart/2005/8/layout/lProcess3"/>
    <dgm:cxn modelId="{3C1D2827-CFC9-45A4-9963-1DA900F28DDF}" type="presOf" srcId="{FDD00434-1CD8-4FFA-91E4-7664565705D3}" destId="{8DB6217E-120A-462D-80BC-D3E0A770945A}" srcOrd="0" destOrd="0" presId="urn:microsoft.com/office/officeart/2005/8/layout/lProcess3"/>
    <dgm:cxn modelId="{37D90431-DDD0-4F1D-B082-5C683366A2F7}" type="presOf" srcId="{82DCCCCD-1BBD-4302-81A4-27B171C1CA60}" destId="{62491FAE-D904-4714-A8AA-E2E3AC7DAC3B}" srcOrd="0" destOrd="0" presId="urn:microsoft.com/office/officeart/2005/8/layout/lProcess3"/>
    <dgm:cxn modelId="{8F40A938-8A7B-4090-A5F9-35F917D24D13}" type="presOf" srcId="{1D993824-E450-4D8D-B23F-62E4B9AF4DCB}" destId="{C9F6DAB1-1C69-4FB6-B6EE-E2C05770C3B7}" srcOrd="0" destOrd="0" presId="urn:microsoft.com/office/officeart/2005/8/layout/lProcess3"/>
    <dgm:cxn modelId="{9D4EBA41-AA12-484C-B01D-3512C198CFEF}" type="presOf" srcId="{3DE96128-21E7-48A9-98B9-4B30AE1E8FF9}" destId="{EE14F55D-9085-438A-991E-CF302684F86F}" srcOrd="0" destOrd="0" presId="urn:microsoft.com/office/officeart/2005/8/layout/lProcess3"/>
    <dgm:cxn modelId="{9CAB3D42-5C78-4DAB-90E9-4637B2B31812}" srcId="{82DCCCCD-1BBD-4302-81A4-27B171C1CA60}" destId="{6424A03A-C4C7-4801-8FCF-069FCD388DDA}" srcOrd="0" destOrd="0" parTransId="{D4F8CD91-39DB-4E16-8C52-1E2C9812A6FB}" sibTransId="{272247D2-A6B4-4082-8C0E-BFE0160F401F}"/>
    <dgm:cxn modelId="{33A6DF4F-93BA-4C8C-A9C8-7AA628F93A25}" srcId="{82DCCCCD-1BBD-4302-81A4-27B171C1CA60}" destId="{965556DE-3B28-4699-866D-6D418405C1CD}" srcOrd="1" destOrd="0" parTransId="{6DB60CDB-735C-4434-B363-757F9BA477C5}" sibTransId="{E7F67138-E86B-43B0-A5A6-D10527D3D1BC}"/>
    <dgm:cxn modelId="{5DA06670-B3C3-47DE-938D-20CE6060BE32}" srcId="{56885B81-B694-43C8-8502-6F937753B42F}" destId="{1A176386-2DA2-4BB5-8294-FF5A08104878}" srcOrd="0" destOrd="0" parTransId="{1222C5C1-427F-4F84-BF7C-0DE878CB3A06}" sibTransId="{25581806-9C94-44D6-BC87-66914F1F585C}"/>
    <dgm:cxn modelId="{B02A5781-64FB-4695-A3FD-871EB3CB1D38}" srcId="{1D993824-E450-4D8D-B23F-62E4B9AF4DCB}" destId="{FDD00434-1CD8-4FFA-91E4-7664565705D3}" srcOrd="1" destOrd="0" parTransId="{8F620A87-32A5-4A21-BD7A-93759A9D2E59}" sibTransId="{044F4470-BAED-4547-9286-F6EFB658CF99}"/>
    <dgm:cxn modelId="{8C874D8D-6FEC-497A-A84E-97F813245448}" srcId="{56885B81-B694-43C8-8502-6F937753B42F}" destId="{CF6A740E-1A77-45A7-9639-50F4EC53A3AF}" srcOrd="1" destOrd="0" parTransId="{5189F1B1-EEA8-469D-AD2B-C98D6FF8C010}" sibTransId="{D2CD2974-8690-4816-8C80-25E4E83D036E}"/>
    <dgm:cxn modelId="{0534D496-965F-4D78-A5D2-B9CA1B320964}" srcId="{76E1FDD0-A31B-41BB-AF8E-D446F4B6B08B}" destId="{1D993824-E450-4D8D-B23F-62E4B9AF4DCB}" srcOrd="2" destOrd="0" parTransId="{158E0EF2-B7A3-4E7F-B331-D79C16FCA198}" sibTransId="{067216A5-677D-438B-B22F-0932EBF16E8F}"/>
    <dgm:cxn modelId="{2B29DD9C-DD60-44A4-91F2-E9100A6555D4}" type="presOf" srcId="{965556DE-3B28-4699-866D-6D418405C1CD}" destId="{C82509F7-19E5-4EE5-8BB7-0FC9AC2E9CF6}" srcOrd="0" destOrd="0" presId="urn:microsoft.com/office/officeart/2005/8/layout/lProcess3"/>
    <dgm:cxn modelId="{7A791AA5-6DD8-46AC-8195-E04F287F8D0A}" type="presOf" srcId="{76E1FDD0-A31B-41BB-AF8E-D446F4B6B08B}" destId="{2A142378-1DB2-4ADD-9C26-D2183149ACD5}" srcOrd="0" destOrd="0" presId="urn:microsoft.com/office/officeart/2005/8/layout/lProcess3"/>
    <dgm:cxn modelId="{C2F90DB7-C762-49F4-BD8E-AF3B6FAE4B62}" type="presOf" srcId="{6424A03A-C4C7-4801-8FCF-069FCD388DDA}" destId="{2CB78DE8-3014-4870-B50C-0DE2232D576D}" srcOrd="0" destOrd="0" presId="urn:microsoft.com/office/officeart/2005/8/layout/lProcess3"/>
    <dgm:cxn modelId="{092E7ECB-D0C3-4F86-8352-2EB4E97AF012}" srcId="{3A063FE8-161B-4509-BF32-E99EC7328115}" destId="{3DE96128-21E7-48A9-98B9-4B30AE1E8FF9}" srcOrd="1" destOrd="0" parTransId="{AB537D84-E939-481F-B514-660533138004}" sibTransId="{05E89A15-2036-465D-BAFA-1AE3EBF0F571}"/>
    <dgm:cxn modelId="{6DF339D0-2E22-4F9D-80EF-EBB588EFC2A5}" type="presOf" srcId="{56885B81-B694-43C8-8502-6F937753B42F}" destId="{D2108C60-62DC-4D77-A076-E4DD749160D1}" srcOrd="0" destOrd="0" presId="urn:microsoft.com/office/officeart/2005/8/layout/lProcess3"/>
    <dgm:cxn modelId="{8AF5EAD1-0043-43A6-8CDA-6E0F5F8D127A}" srcId="{1D993824-E450-4D8D-B23F-62E4B9AF4DCB}" destId="{98360496-23F8-4AA7-AFA1-06302E6858DB}" srcOrd="0" destOrd="0" parTransId="{BE47F8E4-C230-4FAF-8993-85F5A5DBF3B9}" sibTransId="{D59712B7-41FF-420A-9BA9-9D29E6A4E6EF}"/>
    <dgm:cxn modelId="{E211EDD4-B3D8-4AE6-AD79-5DA29868B7EF}" srcId="{76E1FDD0-A31B-41BB-AF8E-D446F4B6B08B}" destId="{3A063FE8-161B-4509-BF32-E99EC7328115}" srcOrd="0" destOrd="0" parTransId="{99C70697-DBF0-43D0-A951-46AFE50866C0}" sibTransId="{0C78D821-B2B8-46EA-A7B6-4B8DF788F672}"/>
    <dgm:cxn modelId="{997D6BD5-7CCB-49F6-86F9-8190D646B1D9}" srcId="{3A063FE8-161B-4509-BF32-E99EC7328115}" destId="{EEA33A9F-EF12-4B32-A421-CBF9378F29DF}" srcOrd="0" destOrd="0" parTransId="{B6AC13D0-5048-4566-915C-C982A43275CC}" sibTransId="{99581C8F-665F-438E-A922-4C5A19CA707C}"/>
    <dgm:cxn modelId="{382FC7E3-23FF-4957-9373-AEE8EBA10EB3}" srcId="{76E1FDD0-A31B-41BB-AF8E-D446F4B6B08B}" destId="{56885B81-B694-43C8-8502-6F937753B42F}" srcOrd="3" destOrd="0" parTransId="{3D0672CA-5F14-4152-982C-FE69B767076A}" sibTransId="{FC82BC8F-1973-47A4-9573-F09EE473138E}"/>
    <dgm:cxn modelId="{F860E2E6-D7CE-4982-A05E-24C1B56C88A3}" type="presOf" srcId="{3A063FE8-161B-4509-BF32-E99EC7328115}" destId="{8F53025F-7564-4DBA-A0D4-471B06E5E05D}" srcOrd="0" destOrd="0" presId="urn:microsoft.com/office/officeart/2005/8/layout/lProcess3"/>
    <dgm:cxn modelId="{9DC2F9EA-4FF2-40F0-8C2C-C6FB1B418563}" type="presOf" srcId="{EEA33A9F-EF12-4B32-A421-CBF9378F29DF}" destId="{6BE3CFB7-2AC1-4C6A-B438-C6F560024A3A}" srcOrd="0" destOrd="0" presId="urn:microsoft.com/office/officeart/2005/8/layout/lProcess3"/>
    <dgm:cxn modelId="{39C2A9F7-208D-45C7-9E64-EBD812612739}" srcId="{76E1FDD0-A31B-41BB-AF8E-D446F4B6B08B}" destId="{82DCCCCD-1BBD-4302-81A4-27B171C1CA60}" srcOrd="1" destOrd="0" parTransId="{0E63E243-B2A9-4F50-9984-440AB6AD0AC6}" sibTransId="{2063DEA0-68A0-4647-B040-E2A1834DD66B}"/>
    <dgm:cxn modelId="{4D9B59FB-D5AA-41AE-A342-FB7328FDFB87}" type="presOf" srcId="{1A176386-2DA2-4BB5-8294-FF5A08104878}" destId="{2E0E7F5B-E4AC-4FA8-AA5A-7E8FCCA642C0}" srcOrd="0" destOrd="0" presId="urn:microsoft.com/office/officeart/2005/8/layout/lProcess3"/>
    <dgm:cxn modelId="{3CF95EFC-8367-4EC7-B18B-204D6E78CBD3}" type="presOf" srcId="{98360496-23F8-4AA7-AFA1-06302E6858DB}" destId="{B32FA039-E2BC-4DF9-B376-CA3D6EB44451}" srcOrd="0" destOrd="0" presId="urn:microsoft.com/office/officeart/2005/8/layout/lProcess3"/>
    <dgm:cxn modelId="{3C640C3A-39C8-421A-AE29-9C1C7CC872F8}" type="presParOf" srcId="{2A142378-1DB2-4ADD-9C26-D2183149ACD5}" destId="{1F3C98BC-C0FB-48B3-BB91-2E7220D18C9B}" srcOrd="0" destOrd="0" presId="urn:microsoft.com/office/officeart/2005/8/layout/lProcess3"/>
    <dgm:cxn modelId="{5215D06A-723F-4015-9EF2-9DCAA482EE49}" type="presParOf" srcId="{1F3C98BC-C0FB-48B3-BB91-2E7220D18C9B}" destId="{8F53025F-7564-4DBA-A0D4-471B06E5E05D}" srcOrd="0" destOrd="0" presId="urn:microsoft.com/office/officeart/2005/8/layout/lProcess3"/>
    <dgm:cxn modelId="{A7977713-8726-4DB7-AB3B-462034C98370}" type="presParOf" srcId="{1F3C98BC-C0FB-48B3-BB91-2E7220D18C9B}" destId="{D651E74D-88D7-48D5-909E-CD981ADAC8D7}" srcOrd="1" destOrd="0" presId="urn:microsoft.com/office/officeart/2005/8/layout/lProcess3"/>
    <dgm:cxn modelId="{6455E4DB-5F21-427C-9090-77C4D71BFB10}" type="presParOf" srcId="{1F3C98BC-C0FB-48B3-BB91-2E7220D18C9B}" destId="{6BE3CFB7-2AC1-4C6A-B438-C6F560024A3A}" srcOrd="2" destOrd="0" presId="urn:microsoft.com/office/officeart/2005/8/layout/lProcess3"/>
    <dgm:cxn modelId="{24791DE1-B7C9-4DAF-893C-2D975E4820B4}" type="presParOf" srcId="{1F3C98BC-C0FB-48B3-BB91-2E7220D18C9B}" destId="{E68BACC1-90DE-4C8E-BABF-D01CFB2EF191}" srcOrd="3" destOrd="0" presId="urn:microsoft.com/office/officeart/2005/8/layout/lProcess3"/>
    <dgm:cxn modelId="{D31F552D-CEDE-42C0-B7A0-D24548080C30}" type="presParOf" srcId="{1F3C98BC-C0FB-48B3-BB91-2E7220D18C9B}" destId="{EE14F55D-9085-438A-991E-CF302684F86F}" srcOrd="4" destOrd="0" presId="urn:microsoft.com/office/officeart/2005/8/layout/lProcess3"/>
    <dgm:cxn modelId="{DF1A12D0-9C0D-4A67-811A-BEBA803BDE87}" type="presParOf" srcId="{2A142378-1DB2-4ADD-9C26-D2183149ACD5}" destId="{40195BF3-C5EA-446D-B0A2-CDE7288083D4}" srcOrd="1" destOrd="0" presId="urn:microsoft.com/office/officeart/2005/8/layout/lProcess3"/>
    <dgm:cxn modelId="{977E2F72-CB0C-40EE-8F3C-282F1E741E23}" type="presParOf" srcId="{2A142378-1DB2-4ADD-9C26-D2183149ACD5}" destId="{1BF75CFC-5AC2-454E-B294-BA20BC4CC662}" srcOrd="2" destOrd="0" presId="urn:microsoft.com/office/officeart/2005/8/layout/lProcess3"/>
    <dgm:cxn modelId="{6DC36D4D-87ED-4B36-B115-2D33132168EC}" type="presParOf" srcId="{1BF75CFC-5AC2-454E-B294-BA20BC4CC662}" destId="{62491FAE-D904-4714-A8AA-E2E3AC7DAC3B}" srcOrd="0" destOrd="0" presId="urn:microsoft.com/office/officeart/2005/8/layout/lProcess3"/>
    <dgm:cxn modelId="{62A73C15-16DC-43FD-95F0-FF8BC3C05B18}" type="presParOf" srcId="{1BF75CFC-5AC2-454E-B294-BA20BC4CC662}" destId="{710980A7-8C89-44A6-BFBA-FF6A83B17C81}" srcOrd="1" destOrd="0" presId="urn:microsoft.com/office/officeart/2005/8/layout/lProcess3"/>
    <dgm:cxn modelId="{39F21AD2-49A9-47E4-BC7C-E56EAD7A8154}" type="presParOf" srcId="{1BF75CFC-5AC2-454E-B294-BA20BC4CC662}" destId="{2CB78DE8-3014-4870-B50C-0DE2232D576D}" srcOrd="2" destOrd="0" presId="urn:microsoft.com/office/officeart/2005/8/layout/lProcess3"/>
    <dgm:cxn modelId="{D5640D80-A7E9-464C-A320-F1634D03DE86}" type="presParOf" srcId="{1BF75CFC-5AC2-454E-B294-BA20BC4CC662}" destId="{CD8C60C7-288D-481A-9DA2-DE51D33CBD90}" srcOrd="3" destOrd="0" presId="urn:microsoft.com/office/officeart/2005/8/layout/lProcess3"/>
    <dgm:cxn modelId="{392C0669-7392-4D98-8A80-C5AFEAB2D282}" type="presParOf" srcId="{1BF75CFC-5AC2-454E-B294-BA20BC4CC662}" destId="{C82509F7-19E5-4EE5-8BB7-0FC9AC2E9CF6}" srcOrd="4" destOrd="0" presId="urn:microsoft.com/office/officeart/2005/8/layout/lProcess3"/>
    <dgm:cxn modelId="{CE94A0AC-F4E1-42E8-B544-F76D0B55FF85}" type="presParOf" srcId="{2A142378-1DB2-4ADD-9C26-D2183149ACD5}" destId="{DFBBADD9-875F-459B-86A5-D45563E60660}" srcOrd="3" destOrd="0" presId="urn:microsoft.com/office/officeart/2005/8/layout/lProcess3"/>
    <dgm:cxn modelId="{EB6DF8A8-E2AB-43EA-891B-1CF7A46FB723}" type="presParOf" srcId="{2A142378-1DB2-4ADD-9C26-D2183149ACD5}" destId="{585F8CFD-8F78-45BA-B1E0-6542762BD47C}" srcOrd="4" destOrd="0" presId="urn:microsoft.com/office/officeart/2005/8/layout/lProcess3"/>
    <dgm:cxn modelId="{3DD4A11D-C26C-4F78-B299-E47F0BA233ED}" type="presParOf" srcId="{585F8CFD-8F78-45BA-B1E0-6542762BD47C}" destId="{C9F6DAB1-1C69-4FB6-B6EE-E2C05770C3B7}" srcOrd="0" destOrd="0" presId="urn:microsoft.com/office/officeart/2005/8/layout/lProcess3"/>
    <dgm:cxn modelId="{407C7D52-CC50-4058-9BFE-0CCACCDB7673}" type="presParOf" srcId="{585F8CFD-8F78-45BA-B1E0-6542762BD47C}" destId="{4E438CCB-2EB9-4DC8-9781-A513621D5E09}" srcOrd="1" destOrd="0" presId="urn:microsoft.com/office/officeart/2005/8/layout/lProcess3"/>
    <dgm:cxn modelId="{88DA47AC-6CA6-48A0-9BE9-6EA24044B679}" type="presParOf" srcId="{585F8CFD-8F78-45BA-B1E0-6542762BD47C}" destId="{B32FA039-E2BC-4DF9-B376-CA3D6EB44451}" srcOrd="2" destOrd="0" presId="urn:microsoft.com/office/officeart/2005/8/layout/lProcess3"/>
    <dgm:cxn modelId="{156B55A7-E1ED-4A03-9F5E-3DEA52DD364D}" type="presParOf" srcId="{585F8CFD-8F78-45BA-B1E0-6542762BD47C}" destId="{1ED3D329-2764-4EBF-AB90-FEA2CA6F92F7}" srcOrd="3" destOrd="0" presId="urn:microsoft.com/office/officeart/2005/8/layout/lProcess3"/>
    <dgm:cxn modelId="{4EF33CA9-EC80-4008-9EE4-C4D2A6FDD291}" type="presParOf" srcId="{585F8CFD-8F78-45BA-B1E0-6542762BD47C}" destId="{8DB6217E-120A-462D-80BC-D3E0A770945A}" srcOrd="4" destOrd="0" presId="urn:microsoft.com/office/officeart/2005/8/layout/lProcess3"/>
    <dgm:cxn modelId="{D42425D1-29B9-425B-9FDA-B1748913B373}" type="presParOf" srcId="{2A142378-1DB2-4ADD-9C26-D2183149ACD5}" destId="{606D6F3D-779C-4442-8462-297E96D9976C}" srcOrd="5" destOrd="0" presId="urn:microsoft.com/office/officeart/2005/8/layout/lProcess3"/>
    <dgm:cxn modelId="{9BA52988-5DCD-47AF-8DDA-105D400AC7A7}" type="presParOf" srcId="{2A142378-1DB2-4ADD-9C26-D2183149ACD5}" destId="{A41211CD-7613-4F9A-8445-7207ABCBCBDD}" srcOrd="6" destOrd="0" presId="urn:microsoft.com/office/officeart/2005/8/layout/lProcess3"/>
    <dgm:cxn modelId="{DD867B12-4F9E-47CE-A0F1-80FED6A13455}" type="presParOf" srcId="{A41211CD-7613-4F9A-8445-7207ABCBCBDD}" destId="{D2108C60-62DC-4D77-A076-E4DD749160D1}" srcOrd="0" destOrd="0" presId="urn:microsoft.com/office/officeart/2005/8/layout/lProcess3"/>
    <dgm:cxn modelId="{4C52401A-73FF-47A5-812F-38F288CDFC86}" type="presParOf" srcId="{A41211CD-7613-4F9A-8445-7207ABCBCBDD}" destId="{16750637-BABD-4461-B67E-51C5F4A89D03}" srcOrd="1" destOrd="0" presId="urn:microsoft.com/office/officeart/2005/8/layout/lProcess3"/>
    <dgm:cxn modelId="{47720476-6F4B-43B0-956F-A8F5C62F2C83}" type="presParOf" srcId="{A41211CD-7613-4F9A-8445-7207ABCBCBDD}" destId="{2E0E7F5B-E4AC-4FA8-AA5A-7E8FCCA642C0}" srcOrd="2" destOrd="0" presId="urn:microsoft.com/office/officeart/2005/8/layout/lProcess3"/>
    <dgm:cxn modelId="{3A56FE8B-D528-4DAF-990B-6949BB2DC52D}" type="presParOf" srcId="{A41211CD-7613-4F9A-8445-7207ABCBCBDD}" destId="{1B1CBF31-73B6-4DA5-9A98-0CEF36E04BA7}" srcOrd="3" destOrd="0" presId="urn:microsoft.com/office/officeart/2005/8/layout/lProcess3"/>
    <dgm:cxn modelId="{A10FF9C4-4A3C-421B-B8FA-67F7B0E24ADA}" type="presParOf" srcId="{A41211CD-7613-4F9A-8445-7207ABCBCBDD}" destId="{0E5011AF-6C6B-4923-9D5F-C2966868AE2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95639-9B58-4C57-A923-2DFD60051BAB}">
      <dsp:nvSpPr>
        <dsp:cNvPr id="0" name=""/>
        <dsp:cNvSpPr/>
      </dsp:nvSpPr>
      <dsp:spPr>
        <a:xfrm rot="5400000">
          <a:off x="6778595" y="-2741012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Safeguarding Heritage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Celebrating Authenticity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7" y="201427"/>
        <a:ext cx="6863357" cy="1034438"/>
      </dsp:txXfrm>
    </dsp:sp>
    <dsp:sp modelId="{896FC864-E262-4FA6-9E5B-CFCEE1B6B93F}">
      <dsp:nvSpPr>
        <dsp:cNvPr id="0" name=""/>
        <dsp:cNvSpPr/>
      </dsp:nvSpPr>
      <dsp:spPr>
        <a:xfrm>
          <a:off x="0" y="24238"/>
          <a:ext cx="3892116" cy="143295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Cultural Preservation &amp; Identity</a:t>
          </a:r>
          <a:endParaRPr lang="en-US" sz="3200" b="1" i="1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9951" y="94189"/>
        <a:ext cx="3752214" cy="1293049"/>
      </dsp:txXfrm>
    </dsp:sp>
    <dsp:sp modelId="{94F0F369-C9F2-4952-B468-BE5044C9CAF4}">
      <dsp:nvSpPr>
        <dsp:cNvPr id="0" name=""/>
        <dsp:cNvSpPr/>
      </dsp:nvSpPr>
      <dsp:spPr>
        <a:xfrm rot="5400000">
          <a:off x="6778595" y="-1236413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Direct-to-Artisan Sales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Financial Stability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7" y="1706026"/>
        <a:ext cx="6863357" cy="1034438"/>
      </dsp:txXfrm>
    </dsp:sp>
    <dsp:sp modelId="{8621DBC5-3874-4B1E-A106-46D9C6FA8848}">
      <dsp:nvSpPr>
        <dsp:cNvPr id="0" name=""/>
        <dsp:cNvSpPr/>
      </dsp:nvSpPr>
      <dsp:spPr>
        <a:xfrm>
          <a:off x="0" y="1506769"/>
          <a:ext cx="3892116" cy="143295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Economic Justice &amp; Livelihood</a:t>
          </a:r>
          <a:endParaRPr lang="en-US" sz="3200" b="1" i="1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9951" y="1576720"/>
        <a:ext cx="3752214" cy="1293049"/>
      </dsp:txXfrm>
    </dsp:sp>
    <dsp:sp modelId="{B806F115-FC90-4C0C-931A-2D64C92049E5}">
      <dsp:nvSpPr>
        <dsp:cNvPr id="0" name=""/>
        <dsp:cNvSpPr/>
      </dsp:nvSpPr>
      <dsp:spPr>
        <a:xfrm rot="5400000">
          <a:off x="6778595" y="268185"/>
          <a:ext cx="1146360" cy="6919318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Global Market Access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Low-Barrier Entry</a:t>
          </a:r>
          <a:endParaRPr 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3892117" y="3210625"/>
        <a:ext cx="6863357" cy="1034438"/>
      </dsp:txXfrm>
    </dsp:sp>
    <dsp:sp modelId="{D3FFED10-22FA-4138-8BF5-49DAD750FD2D}">
      <dsp:nvSpPr>
        <dsp:cNvPr id="0" name=""/>
        <dsp:cNvSpPr/>
      </dsp:nvSpPr>
      <dsp:spPr>
        <a:xfrm>
          <a:off x="0" y="3011368"/>
          <a:ext cx="3892116" cy="143295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>
              <a:latin typeface="Cambria" panose="02040503050406030204" pitchFamily="18" charset="0"/>
              <a:ea typeface="Cambria" panose="02040503050406030204" pitchFamily="18" charset="0"/>
            </a:rPr>
            <a:t>Digital Inclusion &amp; Market Reach</a:t>
          </a:r>
        </a:p>
      </dsp:txBody>
      <dsp:txXfrm>
        <a:off x="69951" y="3081319"/>
        <a:ext cx="3752214" cy="1293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41173-BB72-4331-B2A8-79A0A0066106}">
      <dsp:nvSpPr>
        <dsp:cNvPr id="0" name=""/>
        <dsp:cNvSpPr/>
      </dsp:nvSpPr>
      <dsp:spPr>
        <a:xfrm rot="16200000">
          <a:off x="-1632633" y="3091976"/>
          <a:ext cx="4726909" cy="571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Logistics and Fulfillment Gap</a:t>
          </a:r>
          <a:endParaRPr lang="en-US" sz="2700" b="1" kern="1200" dirty="0"/>
        </a:p>
      </dsp:txBody>
      <dsp:txXfrm>
        <a:off x="-1632633" y="3091976"/>
        <a:ext cx="4726909" cy="571218"/>
      </dsp:txXfrm>
    </dsp:sp>
    <dsp:sp modelId="{F97EF7C4-0F91-4BF6-8770-F63D816B1E5E}">
      <dsp:nvSpPr>
        <dsp:cNvPr id="0" name=""/>
        <dsp:cNvSpPr/>
      </dsp:nvSpPr>
      <dsp:spPr>
        <a:xfrm>
          <a:off x="934635" y="940581"/>
          <a:ext cx="3101252" cy="47895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436808" rIns="142240" bIns="142240" numCol="1" spcCol="1270" anchor="t" anchorCtr="0">
          <a:noAutofit/>
        </a:bodyPr>
        <a:lstStyle/>
        <a:p>
          <a:pPr marL="228600" lvl="1" indent="-228600" algn="ctr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1" i="0" kern="1200" dirty="0">
              <a:latin typeface="+mn-lt"/>
              <a:cs typeface="Anek Bangla" pitchFamily="2" charset="0"/>
            </a:rPr>
            <a:t>Management </a:t>
          </a:r>
          <a:endParaRPr lang="en-US" sz="2000" b="1" kern="1200" dirty="0">
            <a:latin typeface="Anek Bangla" pitchFamily="2" charset="0"/>
            <a:cs typeface="Anek Bangla" pitchFamily="2" charset="0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0" i="0" kern="1200" dirty="0">
              <a:latin typeface="+mn-lt"/>
              <a:ea typeface="Cambria" panose="02040503050406030204" pitchFamily="18" charset="0"/>
              <a:cs typeface="Anek Bangla Condensed Medium" pitchFamily="2" charset="0"/>
            </a:rPr>
            <a:t>The artisan sells unique, one-of-a-kind mats locally at the bazar. Due to the digital literacy gap, they cannot be expected to master a complex inventory system and thus they can’t reach the customers on a wider range beyond just the village</a:t>
          </a:r>
          <a:r>
            <a:rPr lang="en-US" sz="1600" b="0" i="0" kern="1200" dirty="0">
              <a:latin typeface="+mn-lt"/>
              <a:ea typeface="Cambria" panose="02040503050406030204" pitchFamily="18" charset="0"/>
              <a:cs typeface="Anek Bangla Condensed Medium" pitchFamily="2" charset="0"/>
            </a:rPr>
            <a:t>.</a:t>
          </a:r>
        </a:p>
      </dsp:txBody>
      <dsp:txXfrm>
        <a:off x="934635" y="940581"/>
        <a:ext cx="3101252" cy="4789588"/>
      </dsp:txXfrm>
    </dsp:sp>
    <dsp:sp modelId="{2982DD4D-4B3E-4E68-89CF-EC3D7E5D9EF4}">
      <dsp:nvSpPr>
        <dsp:cNvPr id="0" name=""/>
        <dsp:cNvSpPr/>
      </dsp:nvSpPr>
      <dsp:spPr>
        <a:xfrm>
          <a:off x="554897" y="386813"/>
          <a:ext cx="990555" cy="990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D930980-0A9E-4D70-BBA5-A2606001BC12}">
      <dsp:nvSpPr>
        <dsp:cNvPr id="0" name=""/>
        <dsp:cNvSpPr/>
      </dsp:nvSpPr>
      <dsp:spPr>
        <a:xfrm rot="16200000">
          <a:off x="2007672" y="3017275"/>
          <a:ext cx="4734424" cy="599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Financial and Accounting Gap</a:t>
          </a:r>
          <a:endParaRPr lang="en-US" sz="2700" b="1" kern="1200" dirty="0"/>
        </a:p>
      </dsp:txBody>
      <dsp:txXfrm>
        <a:off x="2007672" y="3017275"/>
        <a:ext cx="4734424" cy="599707"/>
      </dsp:txXfrm>
    </dsp:sp>
    <dsp:sp modelId="{8837AD7D-0FCD-4B02-B1C7-16AEC743C2BF}">
      <dsp:nvSpPr>
        <dsp:cNvPr id="0" name=""/>
        <dsp:cNvSpPr/>
      </dsp:nvSpPr>
      <dsp:spPr>
        <a:xfrm>
          <a:off x="4534785" y="1039491"/>
          <a:ext cx="3225392" cy="4657376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36808" rIns="128016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i="0" kern="1200" dirty="0">
              <a:latin typeface="+mn-lt"/>
              <a:ea typeface="Cambria" panose="02040503050406030204" pitchFamily="18" charset="0"/>
              <a:cs typeface="Anek Bangla Expanded ExtraBold" pitchFamily="2" charset="0"/>
            </a:rPr>
            <a:t>Secure Transaction Logging</a:t>
          </a:r>
          <a:endParaRPr lang="en-US" sz="1800" b="1" kern="1200" dirty="0">
            <a:latin typeface="+mn-lt"/>
            <a:ea typeface="Cambria" panose="02040503050406030204" pitchFamily="18" charset="0"/>
            <a:cs typeface="Anek Bangla Expanded ExtraBold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/>
            <a:t> </a:t>
          </a:r>
          <a:r>
            <a:rPr lang="en-US" sz="1600" b="0" i="0" kern="1200" dirty="0">
              <a:latin typeface="+mn-lt"/>
              <a:cs typeface="Anek Bangla Condensed Medium" pitchFamily="2" charset="0"/>
            </a:rPr>
            <a:t>We know a buyer agreed to buy, but we don't have a secure, digital record of the actual payment process (e.g., payment via bKash, Nagad, or bank card). This record is separate from the sales log and is essential for financial proof.</a:t>
          </a:r>
          <a:endParaRPr lang="en-US" sz="1600" kern="1200" dirty="0">
            <a:latin typeface="+mn-lt"/>
            <a:cs typeface="Anek Bangla Condensed Medium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i="0" kern="1200" dirty="0">
              <a:latin typeface="+mn-lt"/>
              <a:cs typeface="Anek Bangla" pitchFamily="2" charset="0"/>
            </a:rPr>
            <a:t>Tax and Compliance Reporting:</a:t>
          </a:r>
          <a:endParaRPr lang="en-US" sz="1600" b="1" kern="1200" dirty="0">
            <a:latin typeface="+mn-lt"/>
            <a:cs typeface="Anek Bangla Condensed Medium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+mn-lt"/>
            </a:rPr>
            <a:t> </a:t>
          </a:r>
          <a:r>
            <a:rPr lang="en-US" sz="1600" b="0" i="0" kern="1200" dirty="0">
              <a:latin typeface="+mn-lt"/>
              <a:cs typeface="Anek Bangla Condensed" pitchFamily="2" charset="0"/>
            </a:rPr>
            <a:t>The system currently does not track financial data in a way that simplifies future tax liabilities or financial reporting required for formal business operations.</a:t>
          </a:r>
          <a:endParaRPr lang="en-US" sz="1500" b="1" kern="1200" dirty="0">
            <a:latin typeface="+mn-lt"/>
            <a:cs typeface="Anek Bangla Condensed" pitchFamily="2" charset="0"/>
          </a:endParaRPr>
        </a:p>
      </dsp:txBody>
      <dsp:txXfrm>
        <a:off x="4534785" y="1039491"/>
        <a:ext cx="3225392" cy="4657376"/>
      </dsp:txXfrm>
    </dsp:sp>
    <dsp:sp modelId="{E6BB55A1-A5E2-4322-B53F-A08A7717A025}">
      <dsp:nvSpPr>
        <dsp:cNvPr id="0" name=""/>
        <dsp:cNvSpPr/>
      </dsp:nvSpPr>
      <dsp:spPr>
        <a:xfrm>
          <a:off x="4342394" y="324062"/>
          <a:ext cx="990555" cy="990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06E49C-7198-4018-B139-642360355E40}">
      <dsp:nvSpPr>
        <dsp:cNvPr id="0" name=""/>
        <dsp:cNvSpPr/>
      </dsp:nvSpPr>
      <dsp:spPr>
        <a:xfrm rot="16200000">
          <a:off x="5847585" y="3449515"/>
          <a:ext cx="4606514" cy="61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6808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UX and Literacy Gap</a:t>
          </a:r>
          <a:endParaRPr lang="en-US" sz="2700" b="1" kern="1200" dirty="0"/>
        </a:p>
      </dsp:txBody>
      <dsp:txXfrm>
        <a:off x="5847585" y="3449515"/>
        <a:ext cx="4606514" cy="614734"/>
      </dsp:txXfrm>
    </dsp:sp>
    <dsp:sp modelId="{8359D894-E324-4903-9FD7-6E6078804A78}">
      <dsp:nvSpPr>
        <dsp:cNvPr id="0" name=""/>
        <dsp:cNvSpPr/>
      </dsp:nvSpPr>
      <dsp:spPr>
        <a:xfrm>
          <a:off x="8300275" y="1051001"/>
          <a:ext cx="3493630" cy="472690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36808" rIns="128016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i="0" kern="1200" dirty="0">
              <a:latin typeface="+mn-lt"/>
              <a:cs typeface="Anek Bangla Condensed Medium" pitchFamily="2" charset="0"/>
            </a:rPr>
            <a:t>Simple Listing Interface</a:t>
          </a:r>
          <a:endParaRPr lang="en-US" sz="1800" b="1" kern="1200" dirty="0">
            <a:latin typeface="+mn-lt"/>
            <a:cs typeface="Anek Bangla Condensed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+mn-lt"/>
              <a:cs typeface="Anek Bangla Condensed" pitchFamily="2" charset="0"/>
            </a:rPr>
            <a:t>Most artisans are not digitally literate enough to navigate complex forms, manage multiple settings, or write lengthy descriptions required by existing e-commerce sites.</a:t>
          </a:r>
          <a:endParaRPr lang="en-US" sz="1600" kern="1200" dirty="0">
            <a:latin typeface="+mn-lt"/>
            <a:cs typeface="Anek Bangla Condensed" pitchFamily="2" charset="0"/>
          </a:endParaRPr>
        </a:p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kern="1200" dirty="0">
            <a:latin typeface="+mn-lt"/>
            <a:cs typeface="Anek Bangla Condensed" pitchFamily="2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i="0" kern="1200" dirty="0">
              <a:latin typeface="+mn-lt"/>
              <a:cs typeface="Anek Bangla Condensed ExtraBold" pitchFamily="2" charset="0"/>
            </a:rPr>
            <a:t>Language Support</a:t>
          </a:r>
          <a:endParaRPr lang="en-US" sz="1800" b="1" i="1" kern="1200" dirty="0">
            <a:latin typeface="+mn-lt"/>
            <a:cs typeface="Anek Bangla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+mn-lt"/>
              <a:cs typeface="Anek Bangla" pitchFamily="2" charset="0"/>
            </a:rPr>
            <a:t>Existing platforms primarily use English, which is a barrier for rural artisans who need to input data and communicate in </a:t>
          </a:r>
          <a:r>
            <a:rPr lang="en-US" sz="1600" b="1" i="0" kern="1200" dirty="0">
              <a:latin typeface="+mn-lt"/>
              <a:cs typeface="Anek Bangla" pitchFamily="2" charset="0"/>
            </a:rPr>
            <a:t>Bangla</a:t>
          </a:r>
          <a:r>
            <a:rPr lang="en-US" sz="1600" b="0" i="0" kern="1200" dirty="0">
              <a:latin typeface="+mn-lt"/>
              <a:cs typeface="Anek Bangla" pitchFamily="2" charset="0"/>
            </a:rPr>
            <a:t>.</a:t>
          </a:r>
          <a:endParaRPr lang="en-US" sz="1600" b="1" i="1" kern="1200" dirty="0">
            <a:latin typeface="+mn-lt"/>
            <a:cs typeface="Anek Bangla" pitchFamily="2" charset="0"/>
          </a:endParaRPr>
        </a:p>
      </dsp:txBody>
      <dsp:txXfrm>
        <a:off x="8300275" y="1051001"/>
        <a:ext cx="3493630" cy="4726909"/>
      </dsp:txXfrm>
    </dsp:sp>
    <dsp:sp modelId="{DBB3257F-5C53-406E-B201-8C77FFF3563C}">
      <dsp:nvSpPr>
        <dsp:cNvPr id="0" name=""/>
        <dsp:cNvSpPr/>
      </dsp:nvSpPr>
      <dsp:spPr>
        <a:xfrm>
          <a:off x="7989338" y="421770"/>
          <a:ext cx="990555" cy="990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3025F-7564-4DBA-A0D4-471B06E5E05D}">
      <dsp:nvSpPr>
        <dsp:cNvPr id="0" name=""/>
        <dsp:cNvSpPr/>
      </dsp:nvSpPr>
      <dsp:spPr>
        <a:xfrm>
          <a:off x="1418678" y="3071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>
              <a:latin typeface="+mn-lt"/>
              <a:cs typeface="Anek Bangla Condensed SemiBold" pitchFamily="2" charset="0"/>
            </a:rPr>
            <a:t>Economic Empowerment</a:t>
          </a:r>
          <a:endParaRPr lang="en-US" sz="2900" b="1" kern="1200" dirty="0">
            <a:latin typeface="+mn-lt"/>
            <a:cs typeface="Anek Bangla Condensed SemiBold" pitchFamily="2" charset="0"/>
          </a:endParaRPr>
        </a:p>
      </dsp:txBody>
      <dsp:txXfrm>
        <a:off x="2193775" y="3071"/>
        <a:ext cx="2325291" cy="1550193"/>
      </dsp:txXfrm>
    </dsp:sp>
    <dsp:sp modelId="{6BE3CFB7-2AC1-4C6A-B438-C6F560024A3A}">
      <dsp:nvSpPr>
        <dsp:cNvPr id="0" name=""/>
        <dsp:cNvSpPr/>
      </dsp:nvSpPr>
      <dsp:spPr>
        <a:xfrm>
          <a:off x="4790349" y="134838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establish a direct-to-consumer sales channel that ensures artisans secure </a:t>
          </a:r>
          <a:r>
            <a:rPr lang="en-US" sz="12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maximum profit margins</a:t>
          </a:r>
          <a:r>
            <a:rPr lang="en-US" sz="12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, effectively ending dependence on low-paying middlemen.</a:t>
          </a:r>
          <a:endParaRPr lang="en-US" sz="1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134838"/>
        <a:ext cx="1929992" cy="1286660"/>
      </dsp:txXfrm>
    </dsp:sp>
    <dsp:sp modelId="{EE14F55D-9085-438A-991E-CF302684F86F}">
      <dsp:nvSpPr>
        <dsp:cNvPr id="0" name=""/>
        <dsp:cNvSpPr/>
      </dsp:nvSpPr>
      <dsp:spPr>
        <a:xfrm>
          <a:off x="7556670" y="134838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create a secure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Digital Wallet and Transaction System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 that accurately calculates commissions and facilitates prompt, transparent payments directly to the artisan's account.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134838"/>
        <a:ext cx="1929992" cy="1286660"/>
      </dsp:txXfrm>
    </dsp:sp>
    <dsp:sp modelId="{62491FAE-D904-4714-A8AA-E2E3AC7DAC3B}">
      <dsp:nvSpPr>
        <dsp:cNvPr id="0" name=""/>
        <dsp:cNvSpPr/>
      </dsp:nvSpPr>
      <dsp:spPr>
        <a:xfrm>
          <a:off x="1418678" y="1770292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>
              <a:latin typeface="+mn-lt"/>
              <a:cs typeface="Anek Bangla Condensed SemiBold" pitchFamily="2" charset="0"/>
            </a:rPr>
            <a:t>Technical Assurance</a:t>
          </a:r>
          <a:endParaRPr lang="en-US" sz="2900" b="1" kern="1200" dirty="0">
            <a:latin typeface="+mn-lt"/>
            <a:cs typeface="Anek Bangla Condensed SemiBold" pitchFamily="2" charset="0"/>
          </a:endParaRPr>
        </a:p>
      </dsp:txBody>
      <dsp:txXfrm>
        <a:off x="2193775" y="1770292"/>
        <a:ext cx="2325291" cy="1550193"/>
      </dsp:txXfrm>
    </dsp:sp>
    <dsp:sp modelId="{2CB78DE8-3014-4870-B50C-0DE2232D576D}">
      <dsp:nvSpPr>
        <dsp:cNvPr id="0" name=""/>
        <dsp:cNvSpPr/>
      </dsp:nvSpPr>
      <dsp:spPr>
        <a:xfrm>
          <a:off x="4790349" y="1902059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build the system to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achieve 100% success in preventing double-bookings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 of unique, one-of-a-kind Shital Pati mats through robust database design.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1902059"/>
        <a:ext cx="1929992" cy="1286660"/>
      </dsp:txXfrm>
    </dsp:sp>
    <dsp:sp modelId="{C82509F7-19E5-4EE5-8BB7-0FC9AC2E9CF6}">
      <dsp:nvSpPr>
        <dsp:cNvPr id="0" name=""/>
        <dsp:cNvSpPr/>
      </dsp:nvSpPr>
      <dsp:spPr>
        <a:xfrm>
          <a:off x="7556670" y="1902059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ensure the critical online payment and confirmation process executes efficiently and reliably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within a professional time limit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 (e.g., under 15 seconds).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1902059"/>
        <a:ext cx="1929992" cy="1286660"/>
      </dsp:txXfrm>
    </dsp:sp>
    <dsp:sp modelId="{C9F6DAB1-1C69-4FB6-B6EE-E2C05770C3B7}">
      <dsp:nvSpPr>
        <dsp:cNvPr id="0" name=""/>
        <dsp:cNvSpPr/>
      </dsp:nvSpPr>
      <dsp:spPr>
        <a:xfrm>
          <a:off x="1418678" y="3537513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>
              <a:latin typeface="+mn-lt"/>
              <a:cs typeface="Anek Bangla Condensed SemiBold" pitchFamily="2" charset="0"/>
            </a:rPr>
            <a:t>Cultural Stewardship</a:t>
          </a:r>
        </a:p>
      </dsp:txBody>
      <dsp:txXfrm>
        <a:off x="2193775" y="3537513"/>
        <a:ext cx="2325291" cy="1550193"/>
      </dsp:txXfrm>
    </dsp:sp>
    <dsp:sp modelId="{B32FA039-E2BC-4DF9-B376-CA3D6EB44451}">
      <dsp:nvSpPr>
        <dsp:cNvPr id="0" name=""/>
        <dsp:cNvSpPr/>
      </dsp:nvSpPr>
      <dsp:spPr>
        <a:xfrm>
          <a:off x="4790349" y="3669280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implement product fields that allow for the documentation and display of cultural metadata (e.g., motif type, region of origin, and artisan story), transforming a sale into a piece of documented heritage.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3669280"/>
        <a:ext cx="1929992" cy="1286660"/>
      </dsp:txXfrm>
    </dsp:sp>
    <dsp:sp modelId="{8DB6217E-120A-462D-80BC-D3E0A770945A}">
      <dsp:nvSpPr>
        <dsp:cNvPr id="0" name=""/>
        <dsp:cNvSpPr/>
      </dsp:nvSpPr>
      <dsp:spPr>
        <a:xfrm>
          <a:off x="7556670" y="3669280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develop an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Icon-Driven, Bangla-First Interface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 for the artisan dashboard, effectively lowering the digital literacy barrier and making online sales simple and accessible.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3669280"/>
        <a:ext cx="1929992" cy="1286660"/>
      </dsp:txXfrm>
    </dsp:sp>
    <dsp:sp modelId="{D2108C60-62DC-4D77-A076-E4DD749160D1}">
      <dsp:nvSpPr>
        <dsp:cNvPr id="0" name=""/>
        <dsp:cNvSpPr/>
      </dsp:nvSpPr>
      <dsp:spPr>
        <a:xfrm>
          <a:off x="1418678" y="5304734"/>
          <a:ext cx="3875484" cy="15501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>
              <a:latin typeface="+mn-lt"/>
              <a:cs typeface="Anek Bangla Condensed SemiBold" pitchFamily="2" charset="0"/>
            </a:rPr>
            <a:t>Operational Excellence</a:t>
          </a:r>
          <a:endParaRPr lang="en-US" sz="2900" b="1" kern="1200" dirty="0">
            <a:latin typeface="+mn-lt"/>
            <a:cs typeface="Anek Bangla Condensed SemiBold" pitchFamily="2" charset="0"/>
          </a:endParaRPr>
        </a:p>
      </dsp:txBody>
      <dsp:txXfrm>
        <a:off x="2193775" y="5304734"/>
        <a:ext cx="2325291" cy="1550193"/>
      </dsp:txXfrm>
    </dsp:sp>
    <dsp:sp modelId="{2E0E7F5B-E4AC-4FA8-AA5A-7E8FCCA642C0}">
      <dsp:nvSpPr>
        <dsp:cNvPr id="0" name=""/>
        <dsp:cNvSpPr/>
      </dsp:nvSpPr>
      <dsp:spPr>
        <a:xfrm>
          <a:off x="4790349" y="5436501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integrate a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Delivery Management system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 that provides buyers with a reliable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tracking ID and digital status updates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, moving beyond manual, informal village delivery methods.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433679" y="5436501"/>
        <a:ext cx="1929992" cy="1286660"/>
      </dsp:txXfrm>
    </dsp:sp>
    <dsp:sp modelId="{0E5011AF-6C6B-4923-9D5F-C2966868AE20}">
      <dsp:nvSpPr>
        <dsp:cNvPr id="0" name=""/>
        <dsp:cNvSpPr/>
      </dsp:nvSpPr>
      <dsp:spPr>
        <a:xfrm>
          <a:off x="7556670" y="5436501"/>
          <a:ext cx="3216652" cy="12866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To provide a professional, user-friendly marketplace that successfully </a:t>
          </a:r>
          <a:r>
            <a:rPr lang="en-US" sz="11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connects rural artisans with urban and international buyers</a:t>
          </a:r>
          <a:r>
            <a:rPr lang="en-US" sz="11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, granting the craft global visibility.</a:t>
          </a:r>
          <a:endParaRPr lang="en-US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00000" y="5436501"/>
        <a:ext cx="1929992" cy="1286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4DCF12-FBF6-8CFB-6DA2-4CC616F2D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54A78-C2AB-94B9-BCB0-798135960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8C044-4E8D-43F3-97E9-FF780022B9C0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BF78C-172F-C2FF-9C95-F0093BB13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7DC98-FAAE-F26E-529C-69F00C702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09604-2143-4332-835E-920CACBE5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98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7BFEC-9B48-4F66-B073-2CFEE44C4C2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15381-016F-4757-8845-131C1EBAD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7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15381-016F-4757-8845-131C1EBADF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D9C8-45E7-C7FF-D663-F866FA51F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7880F-BFC8-D8AB-27A1-BE0F2D650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A146-8F12-B711-7E11-83D909F4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AC03-BFBD-405E-8ACA-E568D7FC7783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606CC-0A42-D98C-B3A3-CBDB44D5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CE56D-4C80-4D50-44A1-EC9E6E11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8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4FE5-31EA-C40F-6250-A34B2BAA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8F828-8CCA-9CC8-649E-8444306E9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0E403-2A93-BD71-8A0C-362680CC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3ADC-A415-42F7-A6A3-21DC2781B7F0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72D27-FD1B-051B-3B46-A3773A3D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2A04F-8CA0-AFB7-8E11-D3000AC7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4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1186E-1C10-DF1A-7198-FADEDB277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67D42-F858-D69C-5581-45323695D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CCFB1-1235-B009-E3AF-6D4C9698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78E-963D-48F8-9094-19A8FD9DDF75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4FD0C-7573-BE7A-BF33-80965FC2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A9405-C0CD-B413-BEAA-39B5D29F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40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1B0E5-C6E5-4A1E-B996-3628F5E385ED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0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59CE-5637-426D-9A51-E21B8FFB7BCF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57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A795-5B8F-4FF7-9466-8FB4817CC1EB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45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8C1A-8B8C-4E56-A98E-3DD3549355EB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60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0137-E8B0-4426-8E05-8E9F0AAF7468}" type="datetime1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22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75A7-47E5-4119-913B-CBDB061AE5B8}" type="datetime1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69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CF8F0-56B0-4BDA-8EF7-69643CD9E979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F0F7-3B9D-4676-ADAF-125D62F2FAD6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9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EB92-0405-59BF-064E-5759D43D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8551-E435-AD46-AB77-F34A1109D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4A29E-34B2-A874-09A9-D7B69B22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AEF3-E19A-4E35-9D40-C23BB89ED36E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61570-1BDD-3B9A-55B9-C3224DC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C2E02-27FB-CA4D-A1AA-C04E32C5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6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3B93360-B1AE-46BF-9346-761761B4DF23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06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DA43-D318-4A19-8BDD-AED6F0FD8D67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2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84FF-3B5A-4A87-8654-4A6EA25E1FD4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8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D186-F8F5-4E53-97AB-C9F599158663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09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6837-159B-413F-BD79-A026B9BB62BB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4699A-EA21-4444-B2ED-6E55BB202D01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08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A50-4FAA-4DDE-A9A5-3F80780FA0A4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61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D6FC-C523-4652-A7F5-3312E248F795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02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264D-363F-4750-A73A-F03F7C620527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56B6-6EE5-CEA3-C222-D00F41B8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7A6AA-36D1-9EA0-EE91-DBFE6812A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CDE8-DA85-1E61-228B-C5E8363E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D9C5-83E9-4AC5-A186-CC7FA76F089F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5CD63-BF0C-A11D-0007-7E439F1E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DBFB2-B362-B72D-6318-9F9D90B8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2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2DEF-FCC4-CA75-C0D0-51284C77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4445C-5F7E-97BD-495C-253C68EFC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CA0F2-7457-D29E-5CA3-DD991B9D1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2C81D-9D1F-5E2B-2786-2B272A61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2CFC-9223-4B5F-9B57-4B6CE8BD80FB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B0D9-C79B-68BB-FEBD-F1E61CAE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627E8-6629-EA9C-2787-AC514B66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6071-2708-355D-14A3-6931A9DD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C3B25-725F-4037-3C5F-66642ECAB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8D16B-866C-7CE1-F8A2-053598CBF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9403F-5C23-5CB9-241F-4D0FBB94F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BC8E9D-EF02-CC3C-4F17-94AEC6112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BD228-A281-EFD2-1426-48BEA470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875C-6B26-40A7-80F2-8E797EF8E47A}" type="datetime1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C1435-45E1-6410-7302-AFB4698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83733-8A3B-D9D0-1883-E71F95E5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9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5730-E377-5E13-24D1-4E297ED8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65D75-5E68-05AF-247F-8DCF7230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02C7-3E78-491F-B464-280D5A1FB6EB}" type="datetime1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1DC34-C232-94E7-22BE-377A5A48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F2E24-F817-439E-953A-53118D10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5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4496F-D777-CB40-1AF0-9025964D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0FF2B-0715-42E9-A26C-8FBC03B4F73D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F9189-2801-62A6-2076-2AFD87D0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DF321-6315-2D15-E20B-F5135DBE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9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8728-F3D2-1283-7997-5E2EAC9C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0B4C-C828-5E41-7D47-A677838E6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3C43B-A1A8-2FF3-3A9E-C7FE87FC3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DC3F9-2E9B-76A7-0175-E4156407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4BA7-E385-422C-8E7D-687075E4E4D5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268BF-9B1D-7134-66F0-68BCFD24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F6E5C-3063-01C9-BC83-9459DF27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1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1C7D-7337-8565-9D22-3EF34945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D53DF-C1C3-7D6A-0CCA-64FA3F882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B7503-757D-C2DD-9128-3794858F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9F8E-A00B-7610-955C-4F6FAC1F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D5C6-1CFE-461D-9B3C-03FE4C29BCB6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5017A-BEF9-4C3B-24F7-5C31599D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1DF15-A0D3-A5D7-6CD9-DCDF810B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6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499B91-4686-11F6-8450-BE9472780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037D6-928D-54BE-03FF-738C43950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859EB-67F4-945C-519A-ED97D2C8D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CFB0F-EEB5-480A-8C7E-9C1AE0206F0F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6372A-02C3-0220-5D48-A41B88557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7F4D4-B3E8-A5D2-E7DC-3C18CE182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8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C670B0-1697-448D-8242-E5F690E2402C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85456C-AC96-4545-BAB2-E1687ACFD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92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302A4-9FC3-BC3B-AACA-ABB2D5A2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A1636-EA37-426B-B760-976E59C6C4A3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63981-AAB0-8D78-9AE0-3A5AFC4E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1</a:t>
            </a:fld>
            <a:endParaRPr lang="en-US"/>
          </a:p>
        </p:txBody>
      </p:sp>
      <p:pic>
        <p:nvPicPr>
          <p:cNvPr id="4" name="Black White Minimalist Geometric Group Project Presentation">
            <a:hlinkClick r:id="" action="ppaction://media"/>
            <a:extLst>
              <a:ext uri="{FF2B5EF4-FFF2-40B4-BE49-F238E27FC236}">
                <a16:creationId xmlns:a16="http://schemas.microsoft.com/office/drawing/2014/main" id="{57FF5528-EB90-F818-D6C3-FC878FADF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7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30D97-0808-A6F0-E095-7D42DA574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852BBE-5A10-E038-7BB2-9CABAF31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3AA71-F322-E1E0-3767-3666B04C7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CC54F-8FF3-47CF-9B97-E55538F303A7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960B7-5E59-67D1-6031-8A509BD4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46375" y="-50800"/>
            <a:ext cx="13919200" cy="6959600"/>
            <a:chOff x="0" y="0"/>
            <a:chExt cx="27838400" cy="139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19200" cy="13919200"/>
            </a:xfrm>
            <a:custGeom>
              <a:avLst/>
              <a:gdLst/>
              <a:ahLst/>
              <a:cxnLst/>
              <a:rect l="l" t="t" r="r" b="b"/>
              <a:pathLst>
                <a:path w="13919200" h="13919200">
                  <a:moveTo>
                    <a:pt x="0" y="0"/>
                  </a:moveTo>
                  <a:lnTo>
                    <a:pt x="13919200" y="0"/>
                  </a:lnTo>
                  <a:lnTo>
                    <a:pt x="13919200" y="13919200"/>
                  </a:lnTo>
                  <a:lnTo>
                    <a:pt x="0" y="1391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3919200" y="0"/>
              <a:ext cx="13919200" cy="13919200"/>
            </a:xfrm>
            <a:custGeom>
              <a:avLst/>
              <a:gdLst/>
              <a:ahLst/>
              <a:cxnLst/>
              <a:rect l="l" t="t" r="r" b="b"/>
              <a:pathLst>
                <a:path w="13919200" h="13919200">
                  <a:moveTo>
                    <a:pt x="13919200" y="0"/>
                  </a:moveTo>
                  <a:lnTo>
                    <a:pt x="0" y="0"/>
                  </a:lnTo>
                  <a:lnTo>
                    <a:pt x="0" y="13919200"/>
                  </a:lnTo>
                  <a:lnTo>
                    <a:pt x="13919200" y="13919200"/>
                  </a:lnTo>
                  <a:lnTo>
                    <a:pt x="1391920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85800" y="565249"/>
            <a:ext cx="10820400" cy="5606951"/>
            <a:chOff x="0" y="-47625"/>
            <a:chExt cx="4274726" cy="22150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332182" y="3898473"/>
            <a:ext cx="4225735" cy="132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4000" b="1" spc="131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Maysha Iqra</a:t>
            </a:r>
          </a:p>
          <a:p>
            <a:pPr algn="ctr">
              <a:lnSpc>
                <a:spcPts val="5309"/>
              </a:lnSpc>
            </a:pPr>
            <a:r>
              <a:rPr lang="en-US" sz="4000" b="1" spc="131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2023 - 1 - 60 - 152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1872587"/>
            <a:ext cx="10820400" cy="1279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Md </a:t>
            </a:r>
            <a:r>
              <a:rPr lang="en-US" sz="40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Shafkat</a:t>
            </a: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Faruk Khan</a:t>
            </a:r>
          </a:p>
          <a:p>
            <a:pPr algn="ctr">
              <a:lnSpc>
                <a:spcPts val="5105"/>
              </a:lnSpc>
            </a:pP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2022 - 3 - 60 - 035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3129" y="3943357"/>
            <a:ext cx="4425892" cy="127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40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Uswat</a:t>
            </a: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4000" b="1" spc="125" dirty="0" err="1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Fatemee</a:t>
            </a:r>
            <a:endParaRPr lang="en-US" sz="4000" b="1" spc="125" dirty="0">
              <a:solidFill>
                <a:srgbClr val="000000"/>
              </a:solidFill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5100"/>
              </a:lnSpc>
            </a:pPr>
            <a:r>
              <a:rPr lang="en-US" sz="4000" b="1" spc="125" dirty="0">
                <a:solidFill>
                  <a:srgbClr val="000000"/>
                </a:solidFill>
                <a:ea typeface="Helvetica World"/>
                <a:cs typeface="Helvetica World"/>
                <a:sym typeface="Helvetica World"/>
              </a:rPr>
              <a:t>2023 - 2 - 60 - 077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800" y="666749"/>
            <a:ext cx="10820400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26"/>
              </a:lnSpc>
            </a:pPr>
            <a:r>
              <a:rPr lang="en-US" sz="6000" b="1" dirty="0">
                <a:solidFill>
                  <a:srgbClr val="000000"/>
                </a:solidFill>
                <a:latin typeface="Calibri Body"/>
                <a:ea typeface="Squada One"/>
                <a:cs typeface="Anek Bangla Expanded ExtraBold" pitchFamily="2" charset="0"/>
                <a:sym typeface="Squada One"/>
              </a:rPr>
              <a:t>Meet The Team</a:t>
            </a:r>
          </a:p>
        </p:txBody>
      </p:sp>
      <p:sp>
        <p:nvSpPr>
          <p:cNvPr id="12" name="Freeform 12"/>
          <p:cNvSpPr/>
          <p:nvPr/>
        </p:nvSpPr>
        <p:spPr>
          <a:xfrm flipH="1" flipV="1">
            <a:off x="10689801" y="5321890"/>
            <a:ext cx="3315928" cy="3297841"/>
          </a:xfrm>
          <a:custGeom>
            <a:avLst/>
            <a:gdLst/>
            <a:ahLst/>
            <a:cxnLst/>
            <a:rect l="l" t="t" r="r" b="b"/>
            <a:pathLst>
              <a:path w="4973892" h="4946762">
                <a:moveTo>
                  <a:pt x="4973892" y="4946762"/>
                </a:moveTo>
                <a:lnTo>
                  <a:pt x="0" y="4946762"/>
                </a:lnTo>
                <a:lnTo>
                  <a:pt x="0" y="0"/>
                </a:lnTo>
                <a:lnTo>
                  <a:pt x="4973892" y="0"/>
                </a:lnTo>
                <a:lnTo>
                  <a:pt x="4973892" y="49467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 flipH="1">
            <a:off x="-685800" y="5880780"/>
            <a:ext cx="2743200" cy="2154659"/>
          </a:xfrm>
          <a:custGeom>
            <a:avLst/>
            <a:gdLst/>
            <a:ahLst/>
            <a:cxnLst/>
            <a:rect l="l" t="t" r="r" b="b"/>
            <a:pathLst>
              <a:path w="4114800" h="3231988">
                <a:moveTo>
                  <a:pt x="4114800" y="0"/>
                </a:moveTo>
                <a:lnTo>
                  <a:pt x="0" y="0"/>
                </a:lnTo>
                <a:lnTo>
                  <a:pt x="0" y="3231989"/>
                </a:lnTo>
                <a:lnTo>
                  <a:pt x="4114800" y="3231989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 flipH="1">
            <a:off x="10134600" y="-1172580"/>
            <a:ext cx="2743200" cy="2154659"/>
          </a:xfrm>
          <a:custGeom>
            <a:avLst/>
            <a:gdLst/>
            <a:ahLst/>
            <a:cxnLst/>
            <a:rect l="l" t="t" r="r" b="b"/>
            <a:pathLst>
              <a:path w="4114800" h="3231988">
                <a:moveTo>
                  <a:pt x="4114800" y="0"/>
                </a:moveTo>
                <a:lnTo>
                  <a:pt x="0" y="0"/>
                </a:lnTo>
                <a:lnTo>
                  <a:pt x="0" y="3231988"/>
                </a:lnTo>
                <a:lnTo>
                  <a:pt x="4114800" y="3231988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749905" y="-1750521"/>
            <a:ext cx="3315928" cy="3297841"/>
          </a:xfrm>
          <a:custGeom>
            <a:avLst/>
            <a:gdLst/>
            <a:ahLst/>
            <a:cxnLst/>
            <a:rect l="l" t="t" r="r" b="b"/>
            <a:pathLst>
              <a:path w="4973892" h="4946762">
                <a:moveTo>
                  <a:pt x="0" y="0"/>
                </a:moveTo>
                <a:lnTo>
                  <a:pt x="4973893" y="0"/>
                </a:lnTo>
                <a:lnTo>
                  <a:pt x="4973893" y="4946762"/>
                </a:lnTo>
                <a:lnTo>
                  <a:pt x="0" y="4946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421109D-D4B8-AC01-A07C-8CE758C4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E8C6D-BD06-477B-A0AA-184BAE017A94}" type="datetime1">
              <a:rPr lang="en-US" smtClean="0"/>
              <a:t>11/1/2025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AFDDE9-E826-8CA7-4DE6-DAB10025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18A1F-26CD-75F8-CF35-F19D7D09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C7D5-A334-4670-836D-9C02C3540CBB}" type="datetime1">
              <a:rPr lang="en-US" smtClean="0"/>
              <a:t>11/1/2025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B8BF1-A90C-71F1-5F31-F05C4D57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3</a:t>
            </a:fld>
            <a:endParaRPr lang="en-US"/>
          </a:p>
        </p:txBody>
      </p:sp>
      <p:pic>
        <p:nvPicPr>
          <p:cNvPr id="2" name="Orange and White Modern Company Profile Presentation">
            <a:hlinkClick r:id="" action="ppaction://media"/>
            <a:extLst>
              <a:ext uri="{FF2B5EF4-FFF2-40B4-BE49-F238E27FC236}">
                <a16:creationId xmlns:a16="http://schemas.microsoft.com/office/drawing/2014/main" id="{68E423DB-FB45-6858-9B2B-4487EE79E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978B4-A45D-C795-9803-BCB3DC524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02C7-3E78-491F-B464-280D5A1FB6EB}" type="datetime1">
              <a:rPr lang="en-US" smtClean="0"/>
              <a:t>11/1/2025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EDE5-168F-9F28-1904-8F707AE2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C7F09CA-EDE9-CF11-72DF-265A6F5C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87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1F0E7-F480-7931-38C1-936F7F35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394" y="0"/>
            <a:ext cx="7212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989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0B6C175-6DA7-E460-FE0F-F1AEB2C6A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03CA9F-6CDE-364A-AB82-E73FAACEF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46940-FC64-A27B-342A-265AAE58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121023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alibri Body"/>
                <a:ea typeface="Cambria" panose="02040503050406030204" pitchFamily="18" charset="0"/>
                <a:cs typeface="Anek Bangla Condensed SemiBold" pitchFamily="2" charset="0"/>
              </a:rPr>
              <a:t>Motivation: </a:t>
            </a:r>
            <a:r>
              <a:rPr lang="en-US" b="1" dirty="0">
                <a:latin typeface="Calibri Body"/>
                <a:cs typeface="Anek Bangla Condensed SemiBold" pitchFamily="2" charset="0"/>
              </a:rPr>
              <a:t>Why a Heritage Marketplace?</a:t>
            </a:r>
            <a:endParaRPr lang="en-US" b="1" dirty="0">
              <a:latin typeface="Calibri Body"/>
              <a:ea typeface="Cambria" panose="02040503050406030204" pitchFamily="18" charset="0"/>
              <a:cs typeface="Anek Bangla Condensed SemiBold" pitchFamily="2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5B3C1-A3ED-0E46-F20B-305CB72C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56955-B950-40BD-8E69-A7FF3B183D7F}" type="datetime1">
              <a:rPr lang="en-US" smtClean="0"/>
              <a:t>11/1/2025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73909B-3B9A-3248-174F-5131EC15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E59FB96-6F9A-B8B3-401F-63F62A37B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076113"/>
              </p:ext>
            </p:extLst>
          </p:nvPr>
        </p:nvGraphicFramePr>
        <p:xfrm>
          <a:off x="690282" y="1205754"/>
          <a:ext cx="10811435" cy="444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8640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98B73-458D-34F3-E4E8-96B8D81F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5765"/>
          </a:xfrm>
        </p:spPr>
        <p:txBody>
          <a:bodyPr/>
          <a:lstStyle/>
          <a:p>
            <a:pPr algn="ctr"/>
            <a:r>
              <a:rPr lang="en-US" b="1" dirty="0">
                <a:latin typeface="Calibri Body"/>
                <a:cs typeface="Anek Bangla" pitchFamily="2" charset="0"/>
              </a:rPr>
              <a:t>Gaps in the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7FDA2-11E8-CBF8-205F-9C7CC485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26A0-1DA0-445D-BC44-908E07FBE66F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12E31-254D-13FC-23F4-A9C48B12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3A15E2F-FA5E-7DC9-F3E9-85569705B1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025762"/>
              </p:ext>
            </p:extLst>
          </p:nvPr>
        </p:nvGraphicFramePr>
        <p:xfrm>
          <a:off x="0" y="398930"/>
          <a:ext cx="12192000" cy="606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698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2982DD4D-4B3E-4E68-89CF-EC3D7E5D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C3C41173-BB72-4331-B2A8-79A0A006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graphicEl>
                                              <a:dgm id="{F97EF7C4-0F91-4BF6-8770-F63D816B1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graphicEl>
                                              <a:dgm id="{E6BB55A1-A5E2-4322-B53F-A08A7717A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graphicEl>
                                              <a:dgm id="{3D930980-0A9E-4D70-BBA5-A2606001B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graphicEl>
                                              <a:dgm id="{8837AD7D-0FCD-4B02-B1C7-16AEC743C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graphicEl>
                                              <a:dgm id="{DBB3257F-5C53-406E-B201-8C77FFF35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graphicEl>
                                              <a:dgm id="{8506E49C-7198-4018-B139-642360355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graphicEl>
                                              <a:dgm id="{8359D894-E324-4903-9FD7-6E6078804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7F96A-768F-082B-33E8-0487B614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164A-B66E-4AA7-BE13-85E0392B3E9B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BC1AA-5191-8C63-EC00-9B10C202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7</a:t>
            </a:fld>
            <a:endParaRPr lang="en-US"/>
          </a:p>
        </p:txBody>
      </p:sp>
      <p:pic>
        <p:nvPicPr>
          <p:cNvPr id="2" name="Orange and White Modern Company Profile Presentation (1)">
            <a:hlinkClick r:id="" action="ppaction://media"/>
            <a:extLst>
              <a:ext uri="{FF2B5EF4-FFF2-40B4-BE49-F238E27FC236}">
                <a16:creationId xmlns:a16="http://schemas.microsoft.com/office/drawing/2014/main" id="{046CF649-A44D-C505-D89E-33CC1224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9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990F-CC36-6834-4E10-F0C5966DC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B80A-1B21-095A-886A-895A0C52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FCA8-B8E7-430A-86E0-8F9262214C67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C2615-6C69-9CD4-D5B9-A5921E59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456C-AC96-4545-BAB2-E1687ACFDF67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F124E-FADE-D1D9-0F22-87D3FBFCC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875710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73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graphicEl>
                                              <a:dgm id="{8F53025F-7564-4DBA-A0D4-471B06E5E0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graphicEl>
                                              <a:dgm id="{6BE3CFB7-2AC1-4C6A-B438-C6F560024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EE14F55D-9085-438A-991E-CF302684F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graphicEl>
                                              <a:dgm id="{62491FAE-D904-4714-A8AA-E2E3AC7DAC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2CB78DE8-3014-4870-B50C-0DE2232D57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C82509F7-19E5-4EE5-8BB7-0FC9AC2E9C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graphicEl>
                                              <a:dgm id="{C9F6DAB1-1C69-4FB6-B6EE-E2C05770C3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graphicEl>
                                              <a:dgm id="{B32FA039-E2BC-4DF9-B376-CA3D6EB444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graphicEl>
                                              <a:dgm id="{8DB6217E-120A-462D-80BC-D3E0A7709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graphicEl>
                                              <a:dgm id="{D2108C60-62DC-4D77-A076-E4DD74916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graphicEl>
                                              <a:dgm id="{2E0E7F5B-E4AC-4FA8-AA5A-7E8FCCA642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>
                                            <p:graphicEl>
                                              <a:dgm id="{0E5011AF-6C6B-4923-9D5F-C2966868A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8793" y="253441"/>
            <a:ext cx="11634779" cy="6315338"/>
            <a:chOff x="0" y="0"/>
            <a:chExt cx="4596456" cy="24949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6456" cy="2494948"/>
            </a:xfrm>
            <a:custGeom>
              <a:avLst/>
              <a:gdLst/>
              <a:ahLst/>
              <a:cxnLst/>
              <a:rect l="l" t="t" r="r" b="b"/>
              <a:pathLst>
                <a:path w="4596456" h="2494948">
                  <a:moveTo>
                    <a:pt x="26616" y="0"/>
                  </a:moveTo>
                  <a:lnTo>
                    <a:pt x="4569839" y="0"/>
                  </a:lnTo>
                  <a:cubicBezTo>
                    <a:pt x="4576899" y="0"/>
                    <a:pt x="4583669" y="2804"/>
                    <a:pt x="4588660" y="7796"/>
                  </a:cubicBezTo>
                  <a:cubicBezTo>
                    <a:pt x="4593652" y="12787"/>
                    <a:pt x="4596456" y="19557"/>
                    <a:pt x="4596456" y="26616"/>
                  </a:cubicBezTo>
                  <a:lnTo>
                    <a:pt x="4596456" y="2468332"/>
                  </a:lnTo>
                  <a:cubicBezTo>
                    <a:pt x="4596456" y="2475391"/>
                    <a:pt x="4593652" y="2482161"/>
                    <a:pt x="4588660" y="2487152"/>
                  </a:cubicBezTo>
                  <a:cubicBezTo>
                    <a:pt x="4583669" y="2492144"/>
                    <a:pt x="4576899" y="2494948"/>
                    <a:pt x="4569839" y="2494948"/>
                  </a:cubicBezTo>
                  <a:lnTo>
                    <a:pt x="26616" y="2494948"/>
                  </a:lnTo>
                  <a:cubicBezTo>
                    <a:pt x="19557" y="2494948"/>
                    <a:pt x="12787" y="2492144"/>
                    <a:pt x="7796" y="2487152"/>
                  </a:cubicBezTo>
                  <a:cubicBezTo>
                    <a:pt x="2804" y="2482161"/>
                    <a:pt x="0" y="2475391"/>
                    <a:pt x="0" y="2468332"/>
                  </a:cubicBezTo>
                  <a:lnTo>
                    <a:pt x="0" y="26616"/>
                  </a:lnTo>
                  <a:cubicBezTo>
                    <a:pt x="0" y="19557"/>
                    <a:pt x="2804" y="12787"/>
                    <a:pt x="7796" y="7796"/>
                  </a:cubicBezTo>
                  <a:cubicBezTo>
                    <a:pt x="12787" y="2804"/>
                    <a:pt x="19557" y="0"/>
                    <a:pt x="266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500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F7CD75">
                      <a:alpha val="20000"/>
                    </a:srgbClr>
                  </a:gs>
                  <a:gs pos="25000">
                    <a:srgbClr val="F7CC74">
                      <a:alpha val="74500"/>
                    </a:srgbClr>
                  </a:gs>
                  <a:gs pos="50000">
                    <a:srgbClr val="F7CC74">
                      <a:alpha val="19500"/>
                    </a:srgbClr>
                  </a:gs>
                  <a:gs pos="75000">
                    <a:srgbClr val="F7CC74">
                      <a:alpha val="75000"/>
                    </a:srgbClr>
                  </a:gs>
                  <a:gs pos="100000">
                    <a:srgbClr val="F7CC74">
                      <a:alpha val="2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96456" cy="253304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290" y="5343371"/>
            <a:ext cx="367605" cy="3676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5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F7CD75">
                      <a:alpha val="20000"/>
                    </a:srgbClr>
                  </a:gs>
                  <a:gs pos="25000">
                    <a:srgbClr val="F7CC74">
                      <a:alpha val="74500"/>
                    </a:srgbClr>
                  </a:gs>
                  <a:gs pos="50000">
                    <a:srgbClr val="F7CC74">
                      <a:alpha val="19500"/>
                    </a:srgbClr>
                  </a:gs>
                  <a:gs pos="75000">
                    <a:srgbClr val="F7CC74">
                      <a:alpha val="75000"/>
                    </a:srgbClr>
                  </a:gs>
                  <a:gs pos="100000">
                    <a:srgbClr val="F7CC74">
                      <a:alpha val="2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765637" y="5429717"/>
            <a:ext cx="194912" cy="194912"/>
          </a:xfrm>
          <a:custGeom>
            <a:avLst/>
            <a:gdLst/>
            <a:ahLst/>
            <a:cxnLst/>
            <a:rect l="l" t="t" r="r" b="b"/>
            <a:pathLst>
              <a:path w="292368" h="292368">
                <a:moveTo>
                  <a:pt x="0" y="0"/>
                </a:moveTo>
                <a:lnTo>
                  <a:pt x="292368" y="0"/>
                </a:lnTo>
                <a:lnTo>
                  <a:pt x="292368" y="292368"/>
                </a:lnTo>
                <a:lnTo>
                  <a:pt x="0" y="29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85801" y="6165850"/>
            <a:ext cx="5148275" cy="0"/>
          </a:xfrm>
          <a:prstGeom prst="line">
            <a:avLst/>
          </a:prstGeom>
          <a:ln w="19050" cap="flat">
            <a:solidFill>
              <a:srgbClr val="FAE2B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29562" y="-642387"/>
            <a:ext cx="5341053" cy="534105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9084" b="-19084"/>
              </a:stretch>
            </a:blipFill>
            <a:ln w="19050" cap="sq">
              <a:gradFill>
                <a:gsLst>
                  <a:gs pos="0">
                    <a:srgbClr val="F7CD75">
                      <a:alpha val="20000"/>
                    </a:srgbClr>
                  </a:gs>
                  <a:gs pos="25000">
                    <a:srgbClr val="F7CC74">
                      <a:alpha val="74500"/>
                    </a:srgbClr>
                  </a:gs>
                  <a:gs pos="50000">
                    <a:srgbClr val="F7CC74">
                      <a:alpha val="19500"/>
                    </a:srgbClr>
                  </a:gs>
                  <a:gs pos="75000">
                    <a:srgbClr val="F7CC74">
                      <a:alpha val="75000"/>
                    </a:srgbClr>
                  </a:gs>
                  <a:gs pos="100000">
                    <a:srgbClr val="F7CC74">
                      <a:alpha val="2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292969" y="5113355"/>
            <a:ext cx="4722095" cy="76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3"/>
              </a:lnSpc>
            </a:pPr>
            <a:r>
              <a:rPr lang="en-US" sz="6666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54670" y="626421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54670" y="2132713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62248" y="684066"/>
            <a:ext cx="4214702" cy="115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6" spc="-79" dirty="0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Saving Heritage: The core mission is to provide a digital lifeline to vanishing crafts like Shital Pati and many more, ensuring the tradition survives economic instability.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5991" y="2160435"/>
            <a:ext cx="4214702" cy="120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spc="-83" dirty="0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Economic Justice: We guarantee fair payment and economic stability by eliminating middlemen and ensuring direct, transparent payouts to the artisan.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54670" y="3639005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3.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5991" y="3666727"/>
            <a:ext cx="4214702" cy="120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spc="-83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Reliability &amp; Trust: The platform ensures 100% data integrity to prevent double-bookings and professionalizes village fulfillment with digital tracking.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54670" y="5145297"/>
            <a:ext cx="1061601" cy="68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0"/>
              </a:lnSpc>
            </a:pPr>
            <a:r>
              <a:rPr lang="en-US" sz="6000">
                <a:solidFill>
                  <a:srgbClr val="FAE2B0"/>
                </a:solidFill>
                <a:latin typeface="Arsenica"/>
                <a:ea typeface="Arsenica"/>
                <a:cs typeface="Arsenica"/>
                <a:sym typeface="Arsenica"/>
              </a:rPr>
              <a:t>4.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5991" y="5173020"/>
            <a:ext cx="4214702" cy="120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 spc="-83">
                <a:solidFill>
                  <a:srgbClr val="FFF0C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Final Vision: Our project transforms the bazar item into a valuable global product, creating a sustainable digital future for local Bangladeshi artisans.</a:t>
            </a:r>
          </a:p>
        </p:txBody>
      </p:sp>
    </p:spTree>
  </p:cSld>
  <p:clrMapOvr>
    <a:masterClrMapping/>
  </p:clrMapOvr>
  <p:transition spd="med">
    <p:pull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1A8B707-CD86-40F0-B46D-DF9DB34E1DF5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620</Words>
  <Application>Microsoft Office PowerPoint</Application>
  <PresentationFormat>Widescreen</PresentationFormat>
  <Paragraphs>72</Paragraphs>
  <Slides>10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Anek Bangla</vt:lpstr>
      <vt:lpstr>Arial</vt:lpstr>
      <vt:lpstr>Arsenica</vt:lpstr>
      <vt:lpstr>Calibri</vt:lpstr>
      <vt:lpstr>Calibri Body</vt:lpstr>
      <vt:lpstr>Calibri Light</vt:lpstr>
      <vt:lpstr>Cambria</vt:lpstr>
      <vt:lpstr>Century Gothic</vt:lpstr>
      <vt:lpstr>Helvetica World</vt:lpstr>
      <vt:lpstr>HK Grotesk Light</vt:lpstr>
      <vt:lpstr>Times New Roman</vt:lpstr>
      <vt:lpstr>Office Theme</vt:lpstr>
      <vt:lpstr>Mesh</vt:lpstr>
      <vt:lpstr>PowerPoint Presentation</vt:lpstr>
      <vt:lpstr>PowerPoint Presentation</vt:lpstr>
      <vt:lpstr>PowerPoint Presentation</vt:lpstr>
      <vt:lpstr>PowerPoint Presentation</vt:lpstr>
      <vt:lpstr>Motivation: Why a Heritage Marketplace?</vt:lpstr>
      <vt:lpstr>Gaps in the System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NIloy Khan</dc:creator>
  <cp:lastModifiedBy>NIloy Khan</cp:lastModifiedBy>
  <cp:revision>21</cp:revision>
  <dcterms:created xsi:type="dcterms:W3CDTF">2025-10-23T19:18:11Z</dcterms:created>
  <dcterms:modified xsi:type="dcterms:W3CDTF">2025-11-01T10:50:17Z</dcterms:modified>
</cp:coreProperties>
</file>